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906000" cy="6858000" type="A4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04" autoAdjust="0"/>
  </p:normalViewPr>
  <p:slideViewPr>
    <p:cSldViewPr snapToGrid="0">
      <p:cViewPr varScale="1">
        <p:scale>
          <a:sx n="74" d="100"/>
          <a:sy n="74" d="100"/>
        </p:scale>
        <p:origin x="9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E243-728F-4BA7-BAC1-24C5696C3947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198-AF23-49F8-92DC-4329F3A4DA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263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E243-728F-4BA7-BAC1-24C5696C3947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198-AF23-49F8-92DC-4329F3A4DA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920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E243-728F-4BA7-BAC1-24C5696C3947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198-AF23-49F8-92DC-4329F3A4DA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036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E243-728F-4BA7-BAC1-24C5696C3947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198-AF23-49F8-92DC-4329F3A4DA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534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E243-728F-4BA7-BAC1-24C5696C3947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198-AF23-49F8-92DC-4329F3A4DA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237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E243-728F-4BA7-BAC1-24C5696C3947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198-AF23-49F8-92DC-4329F3A4DA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78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E243-728F-4BA7-BAC1-24C5696C3947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198-AF23-49F8-92DC-4329F3A4DA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211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E243-728F-4BA7-BAC1-24C5696C3947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198-AF23-49F8-92DC-4329F3A4DA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717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E243-728F-4BA7-BAC1-24C5696C3947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198-AF23-49F8-92DC-4329F3A4DA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63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E243-728F-4BA7-BAC1-24C5696C3947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198-AF23-49F8-92DC-4329F3A4DA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434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E243-728F-4BA7-BAC1-24C5696C3947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F198-AF23-49F8-92DC-4329F3A4DA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597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78E243-728F-4BA7-BAC1-24C5696C3947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94F198-AF23-49F8-92DC-4329F3A4DA9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531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65EA83-7FEB-2D4B-484F-6D0F5B053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A1E6E4-F36C-FBC3-A0CF-D752C9294A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t="64423" b="16841"/>
          <a:stretch/>
        </p:blipFill>
        <p:spPr>
          <a:xfrm>
            <a:off x="-5444" y="1634097"/>
            <a:ext cx="9938793" cy="13075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D67705D-A526-45F2-1CFA-DEC7F4BC6E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rcRect l="-385" t="38707" r="385" b="41575"/>
          <a:stretch/>
        </p:blipFill>
        <p:spPr>
          <a:xfrm>
            <a:off x="-129395" y="2941609"/>
            <a:ext cx="10062744" cy="13075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DF962BA-EC95-2310-AFC6-FC8FDD6AC1BF}"/>
              </a:ext>
            </a:extLst>
          </p:cNvPr>
          <p:cNvSpPr txBox="1"/>
          <p:nvPr/>
        </p:nvSpPr>
        <p:spPr>
          <a:xfrm>
            <a:off x="1318575" y="99416"/>
            <a:ext cx="72907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400" dirty="0"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Donnerstags Programm</a:t>
            </a:r>
          </a:p>
          <a:p>
            <a:pPr algn="ctr"/>
            <a:r>
              <a:rPr lang="de-CH" sz="4400" dirty="0"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Juni 2026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35FAC1B-4479-CA8E-35A4-738EFFED774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rcRect t="15881" b="58976"/>
          <a:stretch/>
        </p:blipFill>
        <p:spPr>
          <a:xfrm>
            <a:off x="-5445" y="5556633"/>
            <a:ext cx="9938793" cy="130136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213AD10-6C79-8861-E579-2481AE0006B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rcRect l="3406" t="41083" r="-3406" b="41318"/>
          <a:stretch/>
        </p:blipFill>
        <p:spPr>
          <a:xfrm>
            <a:off x="0" y="4249120"/>
            <a:ext cx="11144610" cy="1307513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C966631-2FC5-9655-E04A-02AFE6572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45715"/>
              </p:ext>
            </p:extLst>
          </p:nvPr>
        </p:nvGraphicFramePr>
        <p:xfrm>
          <a:off x="0" y="1637168"/>
          <a:ext cx="9906000" cy="522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805244162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900175511"/>
                    </a:ext>
                  </a:extLst>
                </a:gridCol>
              </a:tblGrid>
              <a:tr h="1305976">
                <a:tc>
                  <a:txBody>
                    <a:bodyPr/>
                    <a:lstStyle/>
                    <a:p>
                      <a:pPr algn="ctr"/>
                      <a:r>
                        <a:rPr lang="de-CH" sz="3200" b="0" dirty="0">
                          <a:solidFill>
                            <a:schemeClr val="tx1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Donnerstag, 04.06.26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0" dirty="0" err="1">
                          <a:solidFill>
                            <a:schemeClr val="tx1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PingPong</a:t>
                      </a:r>
                      <a:r>
                        <a:rPr lang="de-CH" sz="3200" b="0" dirty="0">
                          <a:solidFill>
                            <a:schemeClr val="tx1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im Keller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192491"/>
                  </a:ext>
                </a:extLst>
              </a:tr>
              <a:tr h="1305976">
                <a:tc>
                  <a:txBody>
                    <a:bodyPr/>
                    <a:lstStyle/>
                    <a:p>
                      <a:pPr algn="ctr"/>
                      <a:r>
                        <a:rPr lang="de-CH" sz="3200" b="0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Donnerstag, 11.06.26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0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Karaoke im H2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9345957"/>
                  </a:ext>
                </a:extLst>
              </a:tr>
              <a:tr h="1305976">
                <a:tc>
                  <a:txBody>
                    <a:bodyPr/>
                    <a:lstStyle/>
                    <a:p>
                      <a:pPr algn="ctr"/>
                      <a:r>
                        <a:rPr lang="de-CH" sz="3200" b="0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Donnerstag, 18.06.26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0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Rätselnachmittag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705598"/>
                  </a:ext>
                </a:extLst>
              </a:tr>
              <a:tr h="1305976">
                <a:tc>
                  <a:txBody>
                    <a:bodyPr/>
                    <a:lstStyle/>
                    <a:p>
                      <a:pPr algn="ctr"/>
                      <a:r>
                        <a:rPr lang="de-CH" sz="3200" b="0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Donnerstag, 25.06.26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0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Diplomfeier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5198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9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A4-Papier (210 x 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ADLaM Display</vt:lpstr>
      <vt:lpstr>Aptos</vt:lpstr>
      <vt:lpstr>Aptos Display</vt:lpstr>
      <vt:lpstr>Arial</vt:lpstr>
      <vt:lpstr>Office</vt:lpstr>
      <vt:lpstr>PowerPoint-Präsentation</vt:lpstr>
    </vt:vector>
  </TitlesOfParts>
  <Company>Kanton Basel-Stadt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Zingg, Nathalie Extern</dc:creator>
  <cp:lastModifiedBy>Zingg, Nathalie Extern</cp:lastModifiedBy>
  <cp:revision>9</cp:revision>
  <cp:lastPrinted>2026-06-01T09:00:41Z</cp:lastPrinted>
  <dcterms:created xsi:type="dcterms:W3CDTF">2025-11-24T10:25:57Z</dcterms:created>
  <dcterms:modified xsi:type="dcterms:W3CDTF">2026-06-01T09:02:03Z</dcterms:modified>
</cp:coreProperties>
</file>