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</p:sldIdLst>
  <p:sldSz cx="9906000" cy="6858000" type="A4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996" autoAdjust="0"/>
    <p:restoredTop sz="94660"/>
  </p:normalViewPr>
  <p:slideViewPr>
    <p:cSldViewPr snapToGrid="0">
      <p:cViewPr>
        <p:scale>
          <a:sx n="86" d="100"/>
          <a:sy n="86" d="100"/>
        </p:scale>
        <p:origin x="666" y="45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1122363"/>
            <a:ext cx="84201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5E1217-5EC3-4F96-8644-E8C369DF92F3}" type="datetimeFigureOut">
              <a:rPr lang="de-CH" smtClean="0"/>
              <a:t>10.04.2025</a:t>
            </a:fld>
            <a:endParaRPr lang="de-C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185698-1D93-45FE-AC37-D94A4A6148A1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2459138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5E1217-5EC3-4F96-8644-E8C369DF92F3}" type="datetimeFigureOut">
              <a:rPr lang="de-CH" smtClean="0"/>
              <a:t>10.04.2025</a:t>
            </a:fld>
            <a:endParaRPr lang="de-C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185698-1D93-45FE-AC37-D94A4A6148A1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3091989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2" y="365125"/>
            <a:ext cx="2135981" cy="5811838"/>
          </a:xfrm>
        </p:spPr>
        <p:txBody>
          <a:bodyPr vert="eaVert"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84119" cy="5811838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5E1217-5EC3-4F96-8644-E8C369DF92F3}" type="datetimeFigureOut">
              <a:rPr lang="de-CH" smtClean="0"/>
              <a:t>10.04.2025</a:t>
            </a:fld>
            <a:endParaRPr lang="de-C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185698-1D93-45FE-AC37-D94A4A6148A1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5647239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5E1217-5EC3-4F96-8644-E8C369DF92F3}" type="datetimeFigureOut">
              <a:rPr lang="de-CH" smtClean="0"/>
              <a:t>10.04.2025</a:t>
            </a:fld>
            <a:endParaRPr lang="de-C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185698-1D93-45FE-AC37-D94A4A6148A1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8096321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79" y="1709740"/>
            <a:ext cx="854392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79" y="4589465"/>
            <a:ext cx="854392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5E1217-5EC3-4F96-8644-E8C369DF92F3}" type="datetimeFigureOut">
              <a:rPr lang="de-CH" smtClean="0"/>
              <a:t>10.04.2025</a:t>
            </a:fld>
            <a:endParaRPr lang="de-C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185698-1D93-45FE-AC37-D94A4A6148A1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42015122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5E1217-5EC3-4F96-8644-E8C369DF92F3}" type="datetimeFigureOut">
              <a:rPr lang="de-CH" smtClean="0"/>
              <a:t>10.04.2025</a:t>
            </a:fld>
            <a:endParaRPr lang="de-C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185698-1D93-45FE-AC37-D94A4A6148A1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8577565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365127"/>
            <a:ext cx="8543925" cy="1325563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329" y="1681163"/>
            <a:ext cx="419070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329" y="2505075"/>
            <a:ext cx="4190702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5E1217-5EC3-4F96-8644-E8C369DF92F3}" type="datetimeFigureOut">
              <a:rPr lang="de-CH" smtClean="0"/>
              <a:t>10.04.2025</a:t>
            </a:fld>
            <a:endParaRPr lang="de-CH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185698-1D93-45FE-AC37-D94A4A6148A1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5517834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5E1217-5EC3-4F96-8644-E8C369DF92F3}" type="datetimeFigureOut">
              <a:rPr lang="de-CH" smtClean="0"/>
              <a:t>10.04.2025</a:t>
            </a:fld>
            <a:endParaRPr lang="de-CH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185698-1D93-45FE-AC37-D94A4A6148A1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4372949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5E1217-5EC3-4F96-8644-E8C369DF92F3}" type="datetimeFigureOut">
              <a:rPr lang="de-CH" smtClean="0"/>
              <a:t>10.04.2025</a:t>
            </a:fld>
            <a:endParaRPr lang="de-CH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185698-1D93-45FE-AC37-D94A4A6148A1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7512664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340" y="987427"/>
            <a:ext cx="501491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5E1217-5EC3-4F96-8644-E8C369DF92F3}" type="datetimeFigureOut">
              <a:rPr lang="de-CH" smtClean="0"/>
              <a:t>10.04.2025</a:t>
            </a:fld>
            <a:endParaRPr lang="de-C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185698-1D93-45FE-AC37-D94A4A6148A1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1670258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11340" y="987427"/>
            <a:ext cx="5014913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/>
              <a:t>Bild durch Klicken auf Symbol hinzufügen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5E1217-5EC3-4F96-8644-E8C369DF92F3}" type="datetimeFigureOut">
              <a:rPr lang="de-CH" smtClean="0"/>
              <a:t>10.04.2025</a:t>
            </a:fld>
            <a:endParaRPr lang="de-C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185698-1D93-45FE-AC37-D94A4A6148A1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7501414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1038" y="365127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D5E1217-5EC3-4F96-8644-E8C369DF92F3}" type="datetimeFigureOut">
              <a:rPr lang="de-CH" smtClean="0"/>
              <a:t>10.04.2025</a:t>
            </a:fld>
            <a:endParaRPr lang="de-C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de-C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8185698-1D93-45FE-AC37-D94A4A6148A1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2840952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1" name="Rectangle 1030">
            <a:extLst>
              <a:ext uri="{FF2B5EF4-FFF2-40B4-BE49-F238E27FC236}">
                <a16:creationId xmlns:a16="http://schemas.microsoft.com/office/drawing/2014/main" id="{5CB593EA-2F98-479F-B4C4-F366571FA6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906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3E8F4FEE-4386-791C-02A0-A9267E940726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5991" r="12672" b="-2"/>
          <a:stretch/>
        </p:blipFill>
        <p:spPr>
          <a:xfrm>
            <a:off x="20" y="1"/>
            <a:ext cx="2413483" cy="3383279"/>
          </a:xfrm>
          <a:prstGeom prst="rect">
            <a:avLst/>
          </a:prstGeom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C6BB08A2-091C-7311-61DF-D8D0116A1A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40" r="14223" b="-2"/>
          <a:stretch/>
        </p:blipFill>
        <p:spPr bwMode="auto">
          <a:xfrm>
            <a:off x="2496776" y="10"/>
            <a:ext cx="2413503" cy="33832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Grafik 5">
            <a:extLst>
              <a:ext uri="{FF2B5EF4-FFF2-40B4-BE49-F238E27FC236}">
                <a16:creationId xmlns:a16="http://schemas.microsoft.com/office/drawing/2014/main" id="{7F689D93-4956-3DE0-249B-CC6758E23DE1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12970" r="15660" b="-2"/>
          <a:stretch/>
        </p:blipFill>
        <p:spPr>
          <a:xfrm>
            <a:off x="4993551" y="10"/>
            <a:ext cx="2414587" cy="3383268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749A56CA-F0BA-B631-9351-052E5467B7A4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l="14709" r="13921" b="-2"/>
          <a:stretch/>
        </p:blipFill>
        <p:spPr>
          <a:xfrm>
            <a:off x="7491412" y="10"/>
            <a:ext cx="2414588" cy="3383268"/>
          </a:xfrm>
          <a:prstGeom prst="rect">
            <a:avLst/>
          </a:prstGeom>
        </p:spPr>
      </p:pic>
      <p:pic>
        <p:nvPicPr>
          <p:cNvPr id="18" name="Grafik 17">
            <a:extLst>
              <a:ext uri="{FF2B5EF4-FFF2-40B4-BE49-F238E27FC236}">
                <a16:creationId xmlns:a16="http://schemas.microsoft.com/office/drawing/2014/main" id="{700B8E98-9BEE-7A9A-826C-697187A78D8A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 l="15491" r="13171" b="-2"/>
          <a:stretch/>
        </p:blipFill>
        <p:spPr>
          <a:xfrm>
            <a:off x="-826" y="3474720"/>
            <a:ext cx="2413502" cy="3383280"/>
          </a:xfrm>
          <a:prstGeom prst="rect">
            <a:avLst/>
          </a:prstGeom>
        </p:spPr>
      </p:pic>
      <p:sp>
        <p:nvSpPr>
          <p:cNvPr id="1033" name="Rectangle 1032">
            <a:extLst>
              <a:ext uri="{FF2B5EF4-FFF2-40B4-BE49-F238E27FC236}">
                <a16:creationId xmlns:a16="http://schemas.microsoft.com/office/drawing/2014/main" id="{39BEB6D0-9E4E-4221-93D1-74ABECEE9E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93551" y="3474720"/>
            <a:ext cx="4912449" cy="3383281"/>
          </a:xfrm>
          <a:prstGeom prst="rect">
            <a:avLst/>
          </a:prstGeom>
          <a:solidFill>
            <a:srgbClr val="B998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55AB7CE3-B80C-A02D-AE49-00C98FDF0FDF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 l="17163" r="11499" b="-2"/>
          <a:stretch/>
        </p:blipFill>
        <p:spPr>
          <a:xfrm>
            <a:off x="2486170" y="3474719"/>
            <a:ext cx="2413504" cy="3383280"/>
          </a:xfrm>
          <a:prstGeom prst="rect">
            <a:avLst/>
          </a:prstGeom>
        </p:spPr>
      </p:pic>
      <p:sp>
        <p:nvSpPr>
          <p:cNvPr id="3" name="Textfeld 2">
            <a:extLst>
              <a:ext uri="{FF2B5EF4-FFF2-40B4-BE49-F238E27FC236}">
                <a16:creationId xmlns:a16="http://schemas.microsoft.com/office/drawing/2014/main" id="{A96C9B36-CCB6-E8F8-DD55-19372B657F24}"/>
              </a:ext>
            </a:extLst>
          </p:cNvPr>
          <p:cNvSpPr txBox="1"/>
          <p:nvPr/>
        </p:nvSpPr>
        <p:spPr>
          <a:xfrm>
            <a:off x="5099222" y="3666798"/>
            <a:ext cx="4701106" cy="1259878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/>
          <a:p>
            <a:pPr algn="ctr" defTabSz="914400">
              <a:lnSpc>
                <a:spcPct val="90000"/>
              </a:lnSpc>
              <a:spcAft>
                <a:spcPts val="600"/>
              </a:spcAft>
            </a:pPr>
            <a:r>
              <a:rPr lang="en-US" sz="3600" dirty="0" err="1">
                <a:solidFill>
                  <a:srgbClr val="FFFFFF"/>
                </a:solidFill>
                <a:latin typeface="Cooper Black" panose="0208090404030B020404" pitchFamily="18" charset="0"/>
              </a:rPr>
              <a:t>Bemale</a:t>
            </a:r>
            <a:r>
              <a:rPr lang="en-US" sz="3600" dirty="0">
                <a:solidFill>
                  <a:srgbClr val="FFFFFF"/>
                </a:solidFill>
                <a:latin typeface="Cooper Black" panose="0208090404030B020404" pitchFamily="18" charset="0"/>
              </a:rPr>
              <a:t> </a:t>
            </a:r>
            <a:r>
              <a:rPr lang="en-US" sz="3600" dirty="0" err="1">
                <a:solidFill>
                  <a:srgbClr val="FFFFFF"/>
                </a:solidFill>
                <a:latin typeface="Cooper Black" panose="0208090404030B020404" pitchFamily="18" charset="0"/>
              </a:rPr>
              <a:t>deine</a:t>
            </a:r>
            <a:r>
              <a:rPr lang="en-US" sz="3600" dirty="0">
                <a:solidFill>
                  <a:srgbClr val="FFFFFF"/>
                </a:solidFill>
                <a:latin typeface="Cooper Black" panose="0208090404030B020404" pitchFamily="18" charset="0"/>
              </a:rPr>
              <a:t> </a:t>
            </a:r>
            <a:r>
              <a:rPr lang="en-US" sz="3600" dirty="0" err="1">
                <a:solidFill>
                  <a:srgbClr val="FFFFFF"/>
                </a:solidFill>
                <a:latin typeface="Cooper Black" panose="0208090404030B020404" pitchFamily="18" charset="0"/>
              </a:rPr>
              <a:t>eigene</a:t>
            </a:r>
            <a:r>
              <a:rPr lang="en-US" sz="3600" dirty="0">
                <a:solidFill>
                  <a:srgbClr val="FFFFFF"/>
                </a:solidFill>
                <a:latin typeface="Cooper Black" panose="0208090404030B020404" pitchFamily="18" charset="0"/>
              </a:rPr>
              <a:t> </a:t>
            </a:r>
          </a:p>
          <a:p>
            <a:pPr algn="ctr" defTabSz="914400">
              <a:lnSpc>
                <a:spcPct val="90000"/>
              </a:lnSpc>
              <a:spcAft>
                <a:spcPts val="600"/>
              </a:spcAft>
            </a:pPr>
            <a:r>
              <a:rPr lang="en-US" sz="7700" dirty="0" err="1">
                <a:solidFill>
                  <a:srgbClr val="FFFFFF"/>
                </a:solidFill>
                <a:latin typeface="Cooper Black" panose="0208090404030B020404" pitchFamily="18" charset="0"/>
              </a:rPr>
              <a:t>Stofftasche</a:t>
            </a:r>
            <a:endParaRPr lang="en-US" sz="7700" dirty="0">
              <a:solidFill>
                <a:srgbClr val="FFFFFF"/>
              </a:solidFill>
              <a:latin typeface="Cooper Black" panose="0208090404030B020404" pitchFamily="18" charset="0"/>
            </a:endParaRPr>
          </a:p>
        </p:txBody>
      </p:sp>
      <p:sp>
        <p:nvSpPr>
          <p:cNvPr id="21" name="Textfeld 20">
            <a:extLst>
              <a:ext uri="{FF2B5EF4-FFF2-40B4-BE49-F238E27FC236}">
                <a16:creationId xmlns:a16="http://schemas.microsoft.com/office/drawing/2014/main" id="{0AE7915E-0A29-F52F-6D74-1393FFFA3800}"/>
              </a:ext>
            </a:extLst>
          </p:cNvPr>
          <p:cNvSpPr txBox="1"/>
          <p:nvPr/>
        </p:nvSpPr>
        <p:spPr>
          <a:xfrm>
            <a:off x="5349390" y="5166359"/>
            <a:ext cx="411367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>
                <a:latin typeface="Cooper Black" panose="0208090404030B020404" pitchFamily="18" charset="0"/>
              </a:rPr>
              <a:t>Wann: </a:t>
            </a:r>
            <a:r>
              <a:rPr lang="de-DE" dirty="0">
                <a:latin typeface="Cooper Black" panose="0208090404030B020404" pitchFamily="18" charset="0"/>
              </a:rPr>
              <a:t>Täglich ab 12:15 Uhr</a:t>
            </a:r>
          </a:p>
          <a:p>
            <a:endParaRPr lang="de-DE" dirty="0">
              <a:latin typeface="Cooper Black" panose="0208090404030B020404" pitchFamily="18" charset="0"/>
            </a:endParaRPr>
          </a:p>
          <a:p>
            <a:r>
              <a:rPr lang="de-DE" b="1" dirty="0">
                <a:latin typeface="Cooper Black" panose="0208090404030B020404" pitchFamily="18" charset="0"/>
              </a:rPr>
              <a:t>Wo: </a:t>
            </a:r>
            <a:r>
              <a:rPr lang="de-DE" dirty="0">
                <a:latin typeface="Cooper Black" panose="0208090404030B020404" pitchFamily="18" charset="0"/>
              </a:rPr>
              <a:t>Tagesstruktur im Holbein 1</a:t>
            </a:r>
            <a:endParaRPr lang="de-CH" dirty="0">
              <a:latin typeface="Cooper Black" panose="0208090404030B0204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747768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16</Words>
  <Application>Microsoft Office PowerPoint</Application>
  <PresentationFormat>A4-Papier (210 x 297 mm)</PresentationFormat>
  <Paragraphs>5</Paragraphs>
  <Slides>1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</vt:i4>
      </vt:variant>
    </vt:vector>
  </HeadingPairs>
  <TitlesOfParts>
    <vt:vector size="7" baseType="lpstr">
      <vt:lpstr>Aptos</vt:lpstr>
      <vt:lpstr>Aptos Display</vt:lpstr>
      <vt:lpstr>Arial</vt:lpstr>
      <vt:lpstr>Calibri</vt:lpstr>
      <vt:lpstr>Cooper Black</vt:lpstr>
      <vt:lpstr>Office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Nathalie Zingg</dc:creator>
  <cp:lastModifiedBy>Nathalie Zingg</cp:lastModifiedBy>
  <cp:revision>1</cp:revision>
  <dcterms:created xsi:type="dcterms:W3CDTF">2025-04-10T08:46:56Z</dcterms:created>
  <dcterms:modified xsi:type="dcterms:W3CDTF">2025-04-10T09:03:51Z</dcterms:modified>
</cp:coreProperties>
</file>