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E2E"/>
    <a:srgbClr val="E2BC98"/>
    <a:srgbClr val="467354"/>
    <a:srgbClr val="494030"/>
    <a:srgbClr val="9B0322"/>
    <a:srgbClr val="F50257"/>
    <a:srgbClr val="5E4413"/>
    <a:srgbClr val="92993C"/>
    <a:srgbClr val="864E3F"/>
    <a:srgbClr val="FF4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944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023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886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9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872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25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537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4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22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3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724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095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01728E-BA5B-2C56-AB4E-4FC59078C0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rcRect r="3567" b="2"/>
          <a:stretch>
            <a:fillRect/>
          </a:stretch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15D3EEE-3FB6-C33E-8312-1E8D4018C49A}"/>
              </a:ext>
            </a:extLst>
          </p:cNvPr>
          <p:cNvSpPr txBox="1"/>
          <p:nvPr/>
        </p:nvSpPr>
        <p:spPr>
          <a:xfrm>
            <a:off x="4875361" y="3693553"/>
            <a:ext cx="4502988" cy="1569660"/>
          </a:xfrm>
          <a:prstGeom prst="rect">
            <a:avLst/>
          </a:prstGeom>
          <a:solidFill>
            <a:srgbClr val="E2BC98"/>
          </a:solidFill>
          <a:ln>
            <a:solidFill>
              <a:srgbClr val="864E3F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rgbClr val="623F35"/>
                </a:solidFill>
              </a:rPr>
              <a:t>Wann: 	</a:t>
            </a:r>
            <a:r>
              <a:rPr lang="de-CH" sz="2400" dirty="0">
                <a:solidFill>
                  <a:srgbClr val="623F35"/>
                </a:solidFill>
              </a:rPr>
              <a:t>Freitag, 12.12.25 ab 				14:15 Uhr </a:t>
            </a:r>
          </a:p>
          <a:p>
            <a:pPr algn="ctr"/>
            <a:endParaRPr lang="de-CH" sz="2400" dirty="0">
              <a:solidFill>
                <a:srgbClr val="623F35"/>
              </a:solidFill>
            </a:endParaRPr>
          </a:p>
          <a:p>
            <a:r>
              <a:rPr lang="de-CH" sz="2400" b="1" dirty="0">
                <a:solidFill>
                  <a:srgbClr val="623F35"/>
                </a:solidFill>
              </a:rPr>
              <a:t>Wo: 		</a:t>
            </a:r>
            <a:r>
              <a:rPr lang="de-CH" sz="2400" dirty="0">
                <a:solidFill>
                  <a:srgbClr val="623F35"/>
                </a:solidFill>
              </a:rPr>
              <a:t>TS Holbein 1</a:t>
            </a:r>
          </a:p>
        </p:txBody>
      </p:sp>
      <p:sp>
        <p:nvSpPr>
          <p:cNvPr id="2" name="Band: nach unten gekippt 1">
            <a:extLst>
              <a:ext uri="{FF2B5EF4-FFF2-40B4-BE49-F238E27FC236}">
                <a16:creationId xmlns:a16="http://schemas.microsoft.com/office/drawing/2014/main" id="{CD264533-C602-26B8-309F-B814C29BA0D4}"/>
              </a:ext>
            </a:extLst>
          </p:cNvPr>
          <p:cNvSpPr/>
          <p:nvPr/>
        </p:nvSpPr>
        <p:spPr>
          <a:xfrm>
            <a:off x="1216325" y="391886"/>
            <a:ext cx="7605458" cy="1706880"/>
          </a:xfrm>
          <a:prstGeom prst="ribbon">
            <a:avLst/>
          </a:prstGeom>
          <a:solidFill>
            <a:srgbClr val="E2BC98"/>
          </a:solidFill>
          <a:ln>
            <a:solidFill>
              <a:srgbClr val="864E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400" dirty="0">
                <a:solidFill>
                  <a:srgbClr val="623F35"/>
                </a:solidFill>
              </a:rPr>
              <a:t>Plätzchen</a:t>
            </a:r>
          </a:p>
          <a:p>
            <a:pPr algn="ctr"/>
            <a:r>
              <a:rPr lang="de-CH" sz="4400" dirty="0">
                <a:solidFill>
                  <a:srgbClr val="623F35"/>
                </a:solidFill>
              </a:rPr>
              <a:t>backen</a:t>
            </a:r>
          </a:p>
        </p:txBody>
      </p:sp>
    </p:spTree>
    <p:extLst>
      <p:ext uri="{BB962C8B-B14F-4D97-AF65-F5344CB8AC3E}">
        <p14:creationId xmlns:p14="http://schemas.microsoft.com/office/powerpoint/2010/main" val="105309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</Words>
  <Application>Microsoft Office PowerPoint</Application>
  <PresentationFormat>A4-Papier (210 x 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>Kanton Basel-Stadt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Zingg, Nathalie Extern</dc:creator>
  <cp:lastModifiedBy>Zingg, Nathalie Extern</cp:lastModifiedBy>
  <cp:revision>11</cp:revision>
  <cp:lastPrinted>2025-12-01T10:48:10Z</cp:lastPrinted>
  <dcterms:created xsi:type="dcterms:W3CDTF">2025-11-13T09:43:36Z</dcterms:created>
  <dcterms:modified xsi:type="dcterms:W3CDTF">2025-12-08T08:35:45Z</dcterms:modified>
</cp:coreProperties>
</file>