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8CBB-50EF-48B5-A977-7F0145EB16EB}" type="datetimeFigureOut">
              <a:rPr lang="de-CH" smtClean="0"/>
              <a:t>08.04.2024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365-EFA4-46A1-8D72-9E50A78B2B1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661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8CBB-50EF-48B5-A977-7F0145EB16EB}" type="datetimeFigureOut">
              <a:rPr lang="de-CH" smtClean="0"/>
              <a:t>08.04.2024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365-EFA4-46A1-8D72-9E50A78B2B1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396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8CBB-50EF-48B5-A977-7F0145EB16EB}" type="datetimeFigureOut">
              <a:rPr lang="de-CH" smtClean="0"/>
              <a:t>08.04.2024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365-EFA4-46A1-8D72-9E50A78B2B1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819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8CBB-50EF-48B5-A977-7F0145EB16EB}" type="datetimeFigureOut">
              <a:rPr lang="de-CH" smtClean="0"/>
              <a:t>08.04.2024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365-EFA4-46A1-8D72-9E50A78B2B1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637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8CBB-50EF-48B5-A977-7F0145EB16EB}" type="datetimeFigureOut">
              <a:rPr lang="de-CH" smtClean="0"/>
              <a:t>08.04.2024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365-EFA4-46A1-8D72-9E50A78B2B1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337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8CBB-50EF-48B5-A977-7F0145EB16EB}" type="datetimeFigureOut">
              <a:rPr lang="de-CH" smtClean="0"/>
              <a:t>08.04.2024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365-EFA4-46A1-8D72-9E50A78B2B1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061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8CBB-50EF-48B5-A977-7F0145EB16EB}" type="datetimeFigureOut">
              <a:rPr lang="de-CH" smtClean="0"/>
              <a:t>08.04.2024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365-EFA4-46A1-8D72-9E50A78B2B1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913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8CBB-50EF-48B5-A977-7F0145EB16EB}" type="datetimeFigureOut">
              <a:rPr lang="de-CH" smtClean="0"/>
              <a:t>08.04.2024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365-EFA4-46A1-8D72-9E50A78B2B1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269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8CBB-50EF-48B5-A977-7F0145EB16EB}" type="datetimeFigureOut">
              <a:rPr lang="de-CH" smtClean="0"/>
              <a:t>08.04.2024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365-EFA4-46A1-8D72-9E50A78B2B1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819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8CBB-50EF-48B5-A977-7F0145EB16EB}" type="datetimeFigureOut">
              <a:rPr lang="de-CH" smtClean="0"/>
              <a:t>08.04.2024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365-EFA4-46A1-8D72-9E50A78B2B1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307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8CBB-50EF-48B5-A977-7F0145EB16EB}" type="datetimeFigureOut">
              <a:rPr lang="de-CH" smtClean="0"/>
              <a:t>08.04.2024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365-EFA4-46A1-8D72-9E50A78B2B1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84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D8CBB-50EF-48B5-A977-7F0145EB16EB}" type="datetimeFigureOut">
              <a:rPr lang="de-CH" smtClean="0"/>
              <a:t>08.04.2024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EF365-EFA4-46A1-8D72-9E50A78B2B1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11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906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27068AB-00F6-A683-1046-8FF76117AE34}"/>
              </a:ext>
            </a:extLst>
          </p:cNvPr>
          <p:cNvSpPr txBox="1"/>
          <p:nvPr/>
        </p:nvSpPr>
        <p:spPr>
          <a:xfrm>
            <a:off x="1019735" y="5099400"/>
            <a:ext cx="7866529" cy="739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solidFill>
                  <a:srgbClr val="D78039"/>
                </a:solidFill>
                <a:latin typeface="Cooper Black" panose="0208090404030B020404" pitchFamily="18" charset="0"/>
                <a:ea typeface="+mj-ea"/>
                <a:cs typeface="+mj-cs"/>
              </a:rPr>
              <a:t>Fussball</a:t>
            </a:r>
            <a:endParaRPr lang="en-US" sz="5400" dirty="0">
              <a:solidFill>
                <a:srgbClr val="D78039"/>
              </a:solidFill>
              <a:latin typeface="Cooper Black" panose="0208090404030B020404" pitchFamily="18" charset="0"/>
              <a:ea typeface="+mj-ea"/>
              <a:cs typeface="+mj-cs"/>
            </a:endParaRPr>
          </a:p>
        </p:txBody>
      </p:sp>
      <p:pic>
        <p:nvPicPr>
          <p:cNvPr id="4" name="Grafik 3" descr="Ein Bild, das Ball, Fußball, Gras, draußen enthält.&#10;&#10;Automatisch generierte Beschreibung">
            <a:extLst>
              <a:ext uri="{FF2B5EF4-FFF2-40B4-BE49-F238E27FC236}">
                <a16:creationId xmlns:a16="http://schemas.microsoft.com/office/drawing/2014/main" id="{5B7D1283-F7E9-8C00-B620-467679B8CE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0" b="-1"/>
          <a:stretch/>
        </p:blipFill>
        <p:spPr>
          <a:xfrm>
            <a:off x="20" y="10"/>
            <a:ext cx="9905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2F7B4CA-86F7-2469-1212-BC74755FCF6E}"/>
              </a:ext>
            </a:extLst>
          </p:cNvPr>
          <p:cNvSpPr txBox="1"/>
          <p:nvPr/>
        </p:nvSpPr>
        <p:spPr>
          <a:xfrm>
            <a:off x="89806" y="6096796"/>
            <a:ext cx="972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Wann: </a:t>
            </a:r>
            <a:r>
              <a:rPr lang="de-DE" sz="2800" dirty="0"/>
              <a:t>täglich ab 13:00 Uhr            				</a:t>
            </a:r>
            <a:r>
              <a:rPr lang="de-DE" sz="2800" b="1" dirty="0"/>
              <a:t>Wo: </a:t>
            </a:r>
            <a:r>
              <a:rPr lang="de-DE" sz="2800" dirty="0"/>
              <a:t>Pausenplatz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3886728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</Words>
  <Application>Microsoft Office PowerPoint</Application>
  <PresentationFormat>A4-Papier (210 x 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Cooper Black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Nathalie Zingg</dc:creator>
  <cp:lastModifiedBy>Nathalie Zingg</cp:lastModifiedBy>
  <cp:revision>1</cp:revision>
  <dcterms:created xsi:type="dcterms:W3CDTF">2024-04-08T08:56:59Z</dcterms:created>
  <dcterms:modified xsi:type="dcterms:W3CDTF">2024-04-08T09:08:36Z</dcterms:modified>
</cp:coreProperties>
</file>