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6" autoAdjust="0"/>
    <p:restoredTop sz="94660"/>
  </p:normalViewPr>
  <p:slideViewPr>
    <p:cSldViewPr snapToGrid="0">
      <p:cViewPr>
        <p:scale>
          <a:sx n="79" d="100"/>
          <a:sy n="79" d="100"/>
        </p:scale>
        <p:origin x="894" y="2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62E5C-FF1F-4633-B27E-CDC8567D551A}" type="datetimeFigureOut">
              <a:rPr lang="de-CH" smtClean="0"/>
              <a:t>17.01.2025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CD356-40C0-41A4-8F64-15B2E63377FA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47207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62E5C-FF1F-4633-B27E-CDC8567D551A}" type="datetimeFigureOut">
              <a:rPr lang="de-CH" smtClean="0"/>
              <a:t>17.01.2025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CD356-40C0-41A4-8F64-15B2E63377FA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20747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62E5C-FF1F-4633-B27E-CDC8567D551A}" type="datetimeFigureOut">
              <a:rPr lang="de-CH" smtClean="0"/>
              <a:t>17.01.2025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CD356-40C0-41A4-8F64-15B2E63377FA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08383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62E5C-FF1F-4633-B27E-CDC8567D551A}" type="datetimeFigureOut">
              <a:rPr lang="de-CH" smtClean="0"/>
              <a:t>17.01.2025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CD356-40C0-41A4-8F64-15B2E63377FA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39908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62E5C-FF1F-4633-B27E-CDC8567D551A}" type="datetimeFigureOut">
              <a:rPr lang="de-CH" smtClean="0"/>
              <a:t>17.01.2025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CD356-40C0-41A4-8F64-15B2E63377FA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24482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62E5C-FF1F-4633-B27E-CDC8567D551A}" type="datetimeFigureOut">
              <a:rPr lang="de-CH" smtClean="0"/>
              <a:t>17.01.2025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CD356-40C0-41A4-8F64-15B2E63377FA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95660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62E5C-FF1F-4633-B27E-CDC8567D551A}" type="datetimeFigureOut">
              <a:rPr lang="de-CH" smtClean="0"/>
              <a:t>17.01.2025</a:t>
            </a:fld>
            <a:endParaRPr lang="de-C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CD356-40C0-41A4-8F64-15B2E63377FA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167748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62E5C-FF1F-4633-B27E-CDC8567D551A}" type="datetimeFigureOut">
              <a:rPr lang="de-CH" smtClean="0"/>
              <a:t>17.01.2025</a:t>
            </a:fld>
            <a:endParaRPr lang="de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CD356-40C0-41A4-8F64-15B2E63377FA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57903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62E5C-FF1F-4633-B27E-CDC8567D551A}" type="datetimeFigureOut">
              <a:rPr lang="de-CH" smtClean="0"/>
              <a:t>17.01.2025</a:t>
            </a:fld>
            <a:endParaRPr lang="de-C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CD356-40C0-41A4-8F64-15B2E63377FA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43931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62E5C-FF1F-4633-B27E-CDC8567D551A}" type="datetimeFigureOut">
              <a:rPr lang="de-CH" smtClean="0"/>
              <a:t>17.01.2025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CD356-40C0-41A4-8F64-15B2E63377FA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52990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62E5C-FF1F-4633-B27E-CDC8567D551A}" type="datetimeFigureOut">
              <a:rPr lang="de-CH" smtClean="0"/>
              <a:t>17.01.2025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CD356-40C0-41A4-8F64-15B2E63377FA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22058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B662E5C-FF1F-4633-B27E-CDC8567D551A}" type="datetimeFigureOut">
              <a:rPr lang="de-CH" smtClean="0"/>
              <a:t>17.01.2025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D2CD356-40C0-41A4-8F64-15B2E63377FA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22059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8" name="Rectangle 74">
            <a:extLst>
              <a:ext uri="{FF2B5EF4-FFF2-40B4-BE49-F238E27FC236}">
                <a16:creationId xmlns:a16="http://schemas.microsoft.com/office/drawing/2014/main" id="{A93898FF-D987-4B0E-BFB4-85F5EB356D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990352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612F383F-B981-4BC3-9E2B-7BE938CEF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625"/>
            <a:ext cx="9903523" cy="6858000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9" name="Rectangle 78">
            <a:extLst>
              <a:ext uri="{FF2B5EF4-FFF2-40B4-BE49-F238E27FC236}">
                <a16:creationId xmlns:a16="http://schemas.microsoft.com/office/drawing/2014/main" id="{5AA485AD-076E-4077-A6E6-C3C9F0C39F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903523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0" name="Picture 80">
            <a:extLst>
              <a:ext uri="{FF2B5EF4-FFF2-40B4-BE49-F238E27FC236}">
                <a16:creationId xmlns:a16="http://schemas.microsoft.com/office/drawing/2014/main" id="{D088DBDF-80D5-4FC0-8A54-9D660B728D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8" y="0"/>
            <a:ext cx="9897203" cy="6858000"/>
          </a:xfrm>
          <a:prstGeom prst="rect">
            <a:avLst/>
          </a:prstGeom>
        </p:spPr>
      </p:pic>
      <p:pic>
        <p:nvPicPr>
          <p:cNvPr id="16" name="Grafik 15" descr="Ein Bild, das Screenshot, Backstein, Farbigkeit, Wand enthält.&#10;&#10;Automatisch generierte Beschreibung">
            <a:extLst>
              <a:ext uri="{FF2B5EF4-FFF2-40B4-BE49-F238E27FC236}">
                <a16:creationId xmlns:a16="http://schemas.microsoft.com/office/drawing/2014/main" id="{01B0771D-A492-71B3-7572-096FAC044466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" r="3421" b="1546"/>
          <a:stretch/>
        </p:blipFill>
        <p:spPr>
          <a:xfrm>
            <a:off x="20" y="9"/>
            <a:ext cx="9903503" cy="6866615"/>
          </a:xfrm>
          <a:prstGeom prst="rect">
            <a:avLst/>
          </a:prstGeom>
        </p:spPr>
      </p:pic>
      <p:sp>
        <p:nvSpPr>
          <p:cNvPr id="83" name="Rectangle 82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238" y="0"/>
            <a:ext cx="9903523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1334921C-28E1-D2A8-E1EC-D9EDE168F134}"/>
              </a:ext>
            </a:extLst>
          </p:cNvPr>
          <p:cNvSpPr txBox="1"/>
          <p:nvPr/>
        </p:nvSpPr>
        <p:spPr>
          <a:xfrm>
            <a:off x="1229293" y="1529046"/>
            <a:ext cx="75695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solidFill>
                  <a:schemeClr val="bg1"/>
                </a:solidFill>
                <a:latin typeface="Arial Black" panose="020B0A04020102020204" pitchFamily="34" charset="0"/>
              </a:rPr>
              <a:t>Die</a:t>
            </a:r>
            <a:r>
              <a:rPr lang="de-DE" sz="3200" dirty="0">
                <a:solidFill>
                  <a:schemeClr val="bg1"/>
                </a:solidFill>
                <a:latin typeface="Arial Black" panose="020B0A04020102020204" pitchFamily="34" charset="0"/>
              </a:rPr>
              <a:t> Tagesstruktur </a:t>
            </a:r>
            <a:r>
              <a:rPr lang="de-DE" dirty="0">
                <a:solidFill>
                  <a:schemeClr val="bg1"/>
                </a:solidFill>
                <a:latin typeface="Arial Black" panose="020B0A04020102020204" pitchFamily="34" charset="0"/>
              </a:rPr>
              <a:t>im</a:t>
            </a:r>
            <a:r>
              <a:rPr lang="de-DE" sz="3200" dirty="0">
                <a:solidFill>
                  <a:schemeClr val="bg1"/>
                </a:solidFill>
                <a:latin typeface="Arial Black" panose="020B0A04020102020204" pitchFamily="34" charset="0"/>
              </a:rPr>
              <a:t> Holbein 2 </a:t>
            </a:r>
            <a:r>
              <a:rPr lang="de-DE" dirty="0">
                <a:solidFill>
                  <a:schemeClr val="bg1"/>
                </a:solidFill>
                <a:latin typeface="Arial Black" panose="020B0A04020102020204" pitchFamily="34" charset="0"/>
              </a:rPr>
              <a:t>ist</a:t>
            </a:r>
            <a:r>
              <a:rPr lang="de-DE" sz="3200" dirty="0">
                <a:solidFill>
                  <a:schemeClr val="bg1"/>
                </a:solidFill>
                <a:latin typeface="Arial Black" panose="020B0A04020102020204" pitchFamily="34" charset="0"/>
              </a:rPr>
              <a:t> </a:t>
            </a:r>
            <a:endParaRPr lang="de-CH" sz="32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22F08CC8-2059-1E79-BD31-69F8FD4A3BA1}"/>
              </a:ext>
            </a:extLst>
          </p:cNvPr>
          <p:cNvSpPr txBox="1"/>
          <p:nvPr/>
        </p:nvSpPr>
        <p:spPr>
          <a:xfrm>
            <a:off x="2791645" y="2452530"/>
            <a:ext cx="462650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0" b="1" dirty="0">
                <a:solidFill>
                  <a:schemeClr val="bg1"/>
                </a:solidFill>
                <a:effectLst>
                  <a:glow rad="101600">
                    <a:srgbClr val="FF9933">
                      <a:alpha val="60000"/>
                    </a:srgbClr>
                  </a:glow>
                </a:effectLst>
                <a:latin typeface="Fairwater Script" panose="02000507000000020003" pitchFamily="2" charset="0"/>
              </a:rPr>
              <a:t>Offen</a:t>
            </a:r>
            <a:endParaRPr lang="de-CH" sz="14000" b="1" dirty="0">
              <a:solidFill>
                <a:schemeClr val="bg1"/>
              </a:solidFill>
              <a:effectLst>
                <a:glow rad="101600">
                  <a:srgbClr val="FF9933">
                    <a:alpha val="60000"/>
                  </a:srgbClr>
                </a:glow>
              </a:effectLst>
              <a:latin typeface="Fairwater Script" panose="02000507000000020003" pitchFamily="2" charset="0"/>
            </a:endParaRP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B6AB7F8F-8F48-0EC7-FDBD-6CBEFF569F10}"/>
              </a:ext>
            </a:extLst>
          </p:cNvPr>
          <p:cNvSpPr txBox="1"/>
          <p:nvPr/>
        </p:nvSpPr>
        <p:spPr>
          <a:xfrm>
            <a:off x="1347377" y="4744180"/>
            <a:ext cx="73333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dirty="0">
                <a:solidFill>
                  <a:schemeClr val="bg1"/>
                </a:solidFill>
                <a:latin typeface="Arial Black" panose="020B0A04020102020204" pitchFamily="34" charset="0"/>
              </a:rPr>
              <a:t>Montag- Freitag 12:15 – 14:00 Uhr</a:t>
            </a:r>
            <a:endParaRPr lang="de-CH" sz="24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50287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13</Words>
  <Application>Microsoft Office PowerPoint</Application>
  <PresentationFormat>A4-Papier (210 x 297 mm)</PresentationFormat>
  <Paragraphs>3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Arial Black</vt:lpstr>
      <vt:lpstr>Fairwater Script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Nathalie Zingg</dc:creator>
  <cp:lastModifiedBy>Nathalie Zingg</cp:lastModifiedBy>
  <cp:revision>1</cp:revision>
  <dcterms:created xsi:type="dcterms:W3CDTF">2025-01-17T08:13:14Z</dcterms:created>
  <dcterms:modified xsi:type="dcterms:W3CDTF">2025-01-17T08:34:17Z</dcterms:modified>
</cp:coreProperties>
</file>