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90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C6122-C9EB-4E0E-BA54-66950569BE82}" type="datetimeFigureOut">
              <a:rPr lang="de-CH" smtClean="0"/>
              <a:t>01.06.2026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02A84-E842-497D-AE7A-22C90146FD0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81257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C6122-C9EB-4E0E-BA54-66950569BE82}" type="datetimeFigureOut">
              <a:rPr lang="de-CH" smtClean="0"/>
              <a:t>01.06.2026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02A84-E842-497D-AE7A-22C90146FD0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93865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C6122-C9EB-4E0E-BA54-66950569BE82}" type="datetimeFigureOut">
              <a:rPr lang="de-CH" smtClean="0"/>
              <a:t>01.06.2026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02A84-E842-497D-AE7A-22C90146FD0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02209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C6122-C9EB-4E0E-BA54-66950569BE82}" type="datetimeFigureOut">
              <a:rPr lang="de-CH" smtClean="0"/>
              <a:t>01.06.2026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02A84-E842-497D-AE7A-22C90146FD0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08419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C6122-C9EB-4E0E-BA54-66950569BE82}" type="datetimeFigureOut">
              <a:rPr lang="de-CH" smtClean="0"/>
              <a:t>01.06.2026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02A84-E842-497D-AE7A-22C90146FD0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50516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C6122-C9EB-4E0E-BA54-66950569BE82}" type="datetimeFigureOut">
              <a:rPr lang="de-CH" smtClean="0"/>
              <a:t>01.06.2026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02A84-E842-497D-AE7A-22C90146FD0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00379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C6122-C9EB-4E0E-BA54-66950569BE82}" type="datetimeFigureOut">
              <a:rPr lang="de-CH" smtClean="0"/>
              <a:t>01.06.2026</a:t>
            </a:fld>
            <a:endParaRPr lang="de-C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02A84-E842-497D-AE7A-22C90146FD0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66996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C6122-C9EB-4E0E-BA54-66950569BE82}" type="datetimeFigureOut">
              <a:rPr lang="de-CH" smtClean="0"/>
              <a:t>01.06.2026</a:t>
            </a:fld>
            <a:endParaRPr lang="de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02A84-E842-497D-AE7A-22C90146FD0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06510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C6122-C9EB-4E0E-BA54-66950569BE82}" type="datetimeFigureOut">
              <a:rPr lang="de-CH" smtClean="0"/>
              <a:t>01.06.2026</a:t>
            </a:fld>
            <a:endParaRPr lang="de-C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02A84-E842-497D-AE7A-22C90146FD0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02945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C6122-C9EB-4E0E-BA54-66950569BE82}" type="datetimeFigureOut">
              <a:rPr lang="de-CH" smtClean="0"/>
              <a:t>01.06.2026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02A84-E842-497D-AE7A-22C90146FD0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79092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C6122-C9EB-4E0E-BA54-66950569BE82}" type="datetimeFigureOut">
              <a:rPr lang="de-CH" smtClean="0"/>
              <a:t>01.06.2026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02A84-E842-497D-AE7A-22C90146FD0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10893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D5C6122-C9EB-4E0E-BA54-66950569BE82}" type="datetimeFigureOut">
              <a:rPr lang="de-CH" smtClean="0"/>
              <a:t>01.06.2026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302A84-E842-497D-AE7A-22C90146FD0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18049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238" y="0"/>
            <a:ext cx="9903523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7C3B15B-1A69-7850-1D81-7E84EFD74FE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407" r="12328" b="-1"/>
          <a:stretch>
            <a:fillRect/>
          </a:stretch>
        </p:blipFill>
        <p:spPr>
          <a:xfrm>
            <a:off x="20" y="1282"/>
            <a:ext cx="9905980" cy="6856718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16C3B6E0-274B-44EC-69A5-8E929611A6CB}"/>
              </a:ext>
            </a:extLst>
          </p:cNvPr>
          <p:cNvSpPr txBox="1"/>
          <p:nvPr/>
        </p:nvSpPr>
        <p:spPr>
          <a:xfrm>
            <a:off x="600638" y="178810"/>
            <a:ext cx="870472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12000" b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Jumble" panose="02000503000000020004" pitchFamily="2" charset="0"/>
              </a:rPr>
              <a:t>JAHRBUCH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2B47E249-6498-FACA-AAF9-19CE60E0DF93}"/>
              </a:ext>
            </a:extLst>
          </p:cNvPr>
          <p:cNvSpPr txBox="1"/>
          <p:nvPr/>
        </p:nvSpPr>
        <p:spPr>
          <a:xfrm>
            <a:off x="103517" y="2801980"/>
            <a:ext cx="2053087" cy="3139321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de-CH" dirty="0">
                <a:solidFill>
                  <a:sysClr val="windowText" lastClr="000000"/>
                </a:solidFill>
              </a:rPr>
              <a:t>Verewige dich in unserem Jahrbuch und gestalte deine eigene Seite!</a:t>
            </a:r>
          </a:p>
          <a:p>
            <a:endParaRPr lang="de-CH" dirty="0">
              <a:solidFill>
                <a:sysClr val="windowText" lastClr="000000"/>
              </a:solidFill>
            </a:endParaRPr>
          </a:p>
          <a:p>
            <a:r>
              <a:rPr lang="de-CH" b="1" dirty="0">
                <a:solidFill>
                  <a:sysClr val="windowText" lastClr="000000"/>
                </a:solidFill>
              </a:rPr>
              <a:t>Wann:</a:t>
            </a:r>
          </a:p>
          <a:p>
            <a:r>
              <a:rPr lang="de-CH" dirty="0">
                <a:solidFill>
                  <a:sysClr val="windowText" lastClr="000000"/>
                </a:solidFill>
              </a:rPr>
              <a:t>Täglich ab 12:20 Uhr</a:t>
            </a:r>
          </a:p>
          <a:p>
            <a:endParaRPr lang="de-CH" dirty="0">
              <a:solidFill>
                <a:sysClr val="windowText" lastClr="000000"/>
              </a:solidFill>
            </a:endParaRPr>
          </a:p>
          <a:p>
            <a:r>
              <a:rPr lang="de-CH" b="1" dirty="0">
                <a:solidFill>
                  <a:sysClr val="windowText" lastClr="000000"/>
                </a:solidFill>
              </a:rPr>
              <a:t>Wo:</a:t>
            </a:r>
          </a:p>
          <a:p>
            <a:r>
              <a:rPr lang="de-CH" dirty="0">
                <a:solidFill>
                  <a:sysClr val="windowText" lastClr="000000"/>
                </a:solidFill>
              </a:rPr>
              <a:t>TS Holbein 1</a:t>
            </a:r>
          </a:p>
        </p:txBody>
      </p:sp>
    </p:spTree>
    <p:extLst>
      <p:ext uri="{BB962C8B-B14F-4D97-AF65-F5344CB8AC3E}">
        <p14:creationId xmlns:p14="http://schemas.microsoft.com/office/powerpoint/2010/main" val="2686099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23</Words>
  <Application>Microsoft Office PowerPoint</Application>
  <PresentationFormat>A4-Papier (210 x 297 mm)</PresentationFormat>
  <Paragraphs>8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Jumble</vt:lpstr>
      <vt:lpstr>Office</vt:lpstr>
      <vt:lpstr>PowerPoint-Präsentation</vt:lpstr>
    </vt:vector>
  </TitlesOfParts>
  <Company>Kanton Basel-Stadt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Zingg, Nathalie Extern</dc:creator>
  <cp:lastModifiedBy>Zingg, Nathalie Extern</cp:lastModifiedBy>
  <cp:revision>1</cp:revision>
  <dcterms:created xsi:type="dcterms:W3CDTF">2026-06-01T07:44:14Z</dcterms:created>
  <dcterms:modified xsi:type="dcterms:W3CDTF">2026-06-01T08:42:02Z</dcterms:modified>
</cp:coreProperties>
</file>