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92FC-7212-458A-894C-77D82E6BC40D}" type="datetimeFigureOut">
              <a:rPr lang="de-CH" smtClean="0"/>
              <a:t>10.04.2025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43AF-DFF7-4149-BA76-398E5FDBD2A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3581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92FC-7212-458A-894C-77D82E6BC40D}" type="datetimeFigureOut">
              <a:rPr lang="de-CH" smtClean="0"/>
              <a:t>10.04.2025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43AF-DFF7-4149-BA76-398E5FDBD2A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558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92FC-7212-458A-894C-77D82E6BC40D}" type="datetimeFigureOut">
              <a:rPr lang="de-CH" smtClean="0"/>
              <a:t>10.04.2025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43AF-DFF7-4149-BA76-398E5FDBD2A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725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92FC-7212-458A-894C-77D82E6BC40D}" type="datetimeFigureOut">
              <a:rPr lang="de-CH" smtClean="0"/>
              <a:t>10.04.2025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43AF-DFF7-4149-BA76-398E5FDBD2A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929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92FC-7212-458A-894C-77D82E6BC40D}" type="datetimeFigureOut">
              <a:rPr lang="de-CH" smtClean="0"/>
              <a:t>10.04.2025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43AF-DFF7-4149-BA76-398E5FDBD2A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178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92FC-7212-458A-894C-77D82E6BC40D}" type="datetimeFigureOut">
              <a:rPr lang="de-CH" smtClean="0"/>
              <a:t>10.04.2025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43AF-DFF7-4149-BA76-398E5FDBD2A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560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92FC-7212-458A-894C-77D82E6BC40D}" type="datetimeFigureOut">
              <a:rPr lang="de-CH" smtClean="0"/>
              <a:t>10.04.2025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43AF-DFF7-4149-BA76-398E5FDBD2A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566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92FC-7212-458A-894C-77D82E6BC40D}" type="datetimeFigureOut">
              <a:rPr lang="de-CH" smtClean="0"/>
              <a:t>10.04.2025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43AF-DFF7-4149-BA76-398E5FDBD2A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670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92FC-7212-458A-894C-77D82E6BC40D}" type="datetimeFigureOut">
              <a:rPr lang="de-CH" smtClean="0"/>
              <a:t>10.04.2025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43AF-DFF7-4149-BA76-398E5FDBD2A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5113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92FC-7212-458A-894C-77D82E6BC40D}" type="datetimeFigureOut">
              <a:rPr lang="de-CH" smtClean="0"/>
              <a:t>10.04.2025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43AF-DFF7-4149-BA76-398E5FDBD2A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809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92FC-7212-458A-894C-77D82E6BC40D}" type="datetimeFigureOut">
              <a:rPr lang="de-CH" smtClean="0"/>
              <a:t>10.04.2025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43AF-DFF7-4149-BA76-398E5FDBD2A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611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F292FC-7212-458A-894C-77D82E6BC40D}" type="datetimeFigureOut">
              <a:rPr lang="de-CH" smtClean="0"/>
              <a:t>10.04.2025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3543AF-DFF7-4149-BA76-398E5FDBD2A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3249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35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651FCB7-46D6-08A7-8760-3A9534C511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22" r="15419" b="1"/>
          <a:stretch/>
        </p:blipFill>
        <p:spPr>
          <a:xfrm>
            <a:off x="20" y="10"/>
            <a:ext cx="7856564" cy="68579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64077" y="0"/>
            <a:ext cx="5741920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A086B59-DD6A-9EC7-1769-923F943DCF41}"/>
              </a:ext>
            </a:extLst>
          </p:cNvPr>
          <p:cNvSpPr txBox="1"/>
          <p:nvPr/>
        </p:nvSpPr>
        <p:spPr>
          <a:xfrm>
            <a:off x="6563983" y="398152"/>
            <a:ext cx="3114307" cy="472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7200" b="1" dirty="0">
                <a:latin typeface="Modern Love Caps" panose="020F0502020204030204" pitchFamily="82" charset="0"/>
              </a:rPr>
              <a:t>KUBB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7200" b="1" dirty="0">
                <a:latin typeface="Modern Love Caps" panose="020F0502020204030204" pitchFamily="82" charset="0"/>
              </a:rPr>
              <a:t>Turnier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A106A61-114B-7CF7-7364-A66CFF228CC0}"/>
              </a:ext>
            </a:extLst>
          </p:cNvPr>
          <p:cNvSpPr txBox="1"/>
          <p:nvPr/>
        </p:nvSpPr>
        <p:spPr>
          <a:xfrm>
            <a:off x="6563983" y="2914996"/>
            <a:ext cx="31143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Sammle Punkte und werde KUBB Champion!</a:t>
            </a:r>
          </a:p>
          <a:p>
            <a:endParaRPr lang="de-DE" dirty="0"/>
          </a:p>
          <a:p>
            <a:r>
              <a:rPr lang="de-DE" b="1" dirty="0"/>
              <a:t>Wann:</a:t>
            </a:r>
          </a:p>
          <a:p>
            <a:r>
              <a:rPr lang="de-DE" dirty="0"/>
              <a:t>täglich 13:00- 14:00</a:t>
            </a:r>
          </a:p>
          <a:p>
            <a:endParaRPr lang="de-DE" dirty="0"/>
          </a:p>
          <a:p>
            <a:r>
              <a:rPr lang="de-DE" b="1" dirty="0"/>
              <a:t>Wo:</a:t>
            </a:r>
          </a:p>
          <a:p>
            <a:r>
              <a:rPr lang="de-DE" dirty="0"/>
              <a:t>Rasen auf dem Pausenplatz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9991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</Words>
  <Application>Microsoft Office PowerPoint</Application>
  <PresentationFormat>A4-Papier (210 x 297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Modern Love Caps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Nathalie Zingg</dc:creator>
  <cp:lastModifiedBy>Nathalie Zingg</cp:lastModifiedBy>
  <cp:revision>1</cp:revision>
  <dcterms:created xsi:type="dcterms:W3CDTF">2025-04-10T07:31:24Z</dcterms:created>
  <dcterms:modified xsi:type="dcterms:W3CDTF">2025-04-10T07:42:22Z</dcterms:modified>
</cp:coreProperties>
</file>