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D02"/>
    <a:srgbClr val="99AC4C"/>
    <a:srgbClr val="C0CE92"/>
    <a:srgbClr val="FDD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1A72-7DC9-4770-BE64-39371554F78F}" type="datetimeFigureOut">
              <a:rPr lang="de-CH" smtClean="0"/>
              <a:t>29.04.2026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3DC-5A2F-4A41-9FA2-C5A5950F4B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840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1A72-7DC9-4770-BE64-39371554F78F}" type="datetimeFigureOut">
              <a:rPr lang="de-CH" smtClean="0"/>
              <a:t>29.04.2026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3DC-5A2F-4A41-9FA2-C5A5950F4B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946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1A72-7DC9-4770-BE64-39371554F78F}" type="datetimeFigureOut">
              <a:rPr lang="de-CH" smtClean="0"/>
              <a:t>29.04.2026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3DC-5A2F-4A41-9FA2-C5A5950F4B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778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1A72-7DC9-4770-BE64-39371554F78F}" type="datetimeFigureOut">
              <a:rPr lang="de-CH" smtClean="0"/>
              <a:t>29.04.2026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3DC-5A2F-4A41-9FA2-C5A5950F4B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390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1A72-7DC9-4770-BE64-39371554F78F}" type="datetimeFigureOut">
              <a:rPr lang="de-CH" smtClean="0"/>
              <a:t>29.04.2026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3DC-5A2F-4A41-9FA2-C5A5950F4B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598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1A72-7DC9-4770-BE64-39371554F78F}" type="datetimeFigureOut">
              <a:rPr lang="de-CH" smtClean="0"/>
              <a:t>29.04.2026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3DC-5A2F-4A41-9FA2-C5A5950F4B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787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1A72-7DC9-4770-BE64-39371554F78F}" type="datetimeFigureOut">
              <a:rPr lang="de-CH" smtClean="0"/>
              <a:t>29.04.2026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3DC-5A2F-4A41-9FA2-C5A5950F4B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802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1A72-7DC9-4770-BE64-39371554F78F}" type="datetimeFigureOut">
              <a:rPr lang="de-CH" smtClean="0"/>
              <a:t>29.04.2026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3DC-5A2F-4A41-9FA2-C5A5950F4B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724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1A72-7DC9-4770-BE64-39371554F78F}" type="datetimeFigureOut">
              <a:rPr lang="de-CH" smtClean="0"/>
              <a:t>29.04.2026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3DC-5A2F-4A41-9FA2-C5A5950F4B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463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1A72-7DC9-4770-BE64-39371554F78F}" type="datetimeFigureOut">
              <a:rPr lang="de-CH" smtClean="0"/>
              <a:t>29.04.2026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3DC-5A2F-4A41-9FA2-C5A5950F4B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622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1A72-7DC9-4770-BE64-39371554F78F}" type="datetimeFigureOut">
              <a:rPr lang="de-CH" smtClean="0"/>
              <a:t>29.04.2026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3DC-5A2F-4A41-9FA2-C5A5950F4B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094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A1A72-7DC9-4770-BE64-39371554F78F}" type="datetimeFigureOut">
              <a:rPr lang="de-CH" smtClean="0"/>
              <a:t>29.04.2026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A503DC-5A2F-4A41-9FA2-C5A5950F4B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114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ED87B59-067E-D12A-0B47-62145DCE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3" r="5960" b="1"/>
          <a:stretch>
            <a:fillRect/>
          </a:stretch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80A6E2-5908-0DB3-FABC-A7B9CECD07A5}"/>
              </a:ext>
            </a:extLst>
          </p:cNvPr>
          <p:cNvSpPr txBox="1"/>
          <p:nvPr/>
        </p:nvSpPr>
        <p:spPr>
          <a:xfrm>
            <a:off x="262687" y="1828679"/>
            <a:ext cx="3154169" cy="1323439"/>
          </a:xfrm>
          <a:prstGeom prst="rect">
            <a:avLst/>
          </a:prstGeom>
          <a:solidFill>
            <a:srgbClr val="99AC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8000" dirty="0">
                <a:solidFill>
                  <a:srgbClr val="3B4D0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KUBB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FECC05-A1E4-7AE0-1CA0-6CECC4B599BC}"/>
              </a:ext>
            </a:extLst>
          </p:cNvPr>
          <p:cNvSpPr txBox="1"/>
          <p:nvPr/>
        </p:nvSpPr>
        <p:spPr>
          <a:xfrm>
            <a:off x="4873839" y="210314"/>
            <a:ext cx="4900475" cy="1323439"/>
          </a:xfrm>
          <a:prstGeom prst="rect">
            <a:avLst/>
          </a:prstGeom>
          <a:solidFill>
            <a:srgbClr val="99AC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8000" dirty="0">
                <a:solidFill>
                  <a:srgbClr val="3B4D0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TURNIER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B3F3F7-0AA0-DDCD-0AB7-2435285889DA}"/>
              </a:ext>
            </a:extLst>
          </p:cNvPr>
          <p:cNvSpPr txBox="1"/>
          <p:nvPr/>
        </p:nvSpPr>
        <p:spPr>
          <a:xfrm>
            <a:off x="3416856" y="5415379"/>
            <a:ext cx="4671442" cy="1384995"/>
          </a:xfrm>
          <a:prstGeom prst="rect">
            <a:avLst/>
          </a:prstGeom>
          <a:solidFill>
            <a:srgbClr val="99AC4C"/>
          </a:solidFill>
          <a:ln>
            <a:solidFill>
              <a:srgbClr val="3B4D0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3B4D02"/>
                </a:solidFill>
              </a:rPr>
              <a:t>Wann: </a:t>
            </a:r>
            <a:r>
              <a:rPr lang="de-CH" sz="2800" dirty="0">
                <a:solidFill>
                  <a:srgbClr val="3B4D02"/>
                </a:solidFill>
              </a:rPr>
              <a:t>täglich ab 12:20 Uhr</a:t>
            </a:r>
          </a:p>
          <a:p>
            <a:endParaRPr lang="de-CH" sz="2800" dirty="0">
              <a:solidFill>
                <a:srgbClr val="3B4D02"/>
              </a:solidFill>
            </a:endParaRPr>
          </a:p>
          <a:p>
            <a:r>
              <a:rPr lang="de-CH" sz="2800" b="1" dirty="0">
                <a:solidFill>
                  <a:srgbClr val="3B4D02"/>
                </a:solidFill>
              </a:rPr>
              <a:t>Wo: </a:t>
            </a:r>
            <a:r>
              <a:rPr lang="de-CH" sz="2800" dirty="0">
                <a:solidFill>
                  <a:srgbClr val="3B4D02"/>
                </a:solidFill>
              </a:rPr>
              <a:t>Pausenhof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0F5C38-701B-AB93-D604-CA6F05BE9AE9}"/>
              </a:ext>
            </a:extLst>
          </p:cNvPr>
          <p:cNvSpPr/>
          <p:nvPr/>
        </p:nvSpPr>
        <p:spPr>
          <a:xfrm rot="1480249">
            <a:off x="6523193" y="2399766"/>
            <a:ext cx="2826888" cy="2325972"/>
          </a:xfrm>
          <a:prstGeom prst="ellipse">
            <a:avLst/>
          </a:prstGeom>
          <a:solidFill>
            <a:srgbClr val="3B4D0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rgbClr val="FDD302"/>
                </a:solidFill>
              </a:rPr>
              <a:t>Sammle Punkte und gewinne den 1. Platz!</a:t>
            </a:r>
          </a:p>
        </p:txBody>
      </p:sp>
    </p:spTree>
    <p:extLst>
      <p:ext uri="{BB962C8B-B14F-4D97-AF65-F5344CB8AC3E}">
        <p14:creationId xmlns:p14="http://schemas.microsoft.com/office/powerpoint/2010/main" val="298648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A4-Papier (210 x 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ADLaM Display</vt:lpstr>
      <vt:lpstr>Aptos</vt:lpstr>
      <vt:lpstr>Aptos Display</vt:lpstr>
      <vt:lpstr>Arial</vt:lpstr>
      <vt:lpstr>Office</vt:lpstr>
      <vt:lpstr>PowerPoint-Präsentation</vt:lpstr>
    </vt:vector>
  </TitlesOfParts>
  <Company>Kanton Basel-Stadt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Zingg, Nathalie Extern</dc:creator>
  <cp:lastModifiedBy>Zingg, Nathalie Extern</cp:lastModifiedBy>
  <cp:revision>1</cp:revision>
  <dcterms:created xsi:type="dcterms:W3CDTF">2026-04-29T09:23:08Z</dcterms:created>
  <dcterms:modified xsi:type="dcterms:W3CDTF">2026-04-29T09:53:03Z</dcterms:modified>
</cp:coreProperties>
</file>