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B9F6D"/>
    <a:srgbClr val="9390A8"/>
    <a:srgbClr val="7D637C"/>
    <a:srgbClr val="5D59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90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91322-4243-4987-AAA0-C24E4CBADE21}" type="datetimeFigureOut">
              <a:rPr lang="de-CH" smtClean="0"/>
              <a:t>02.03.2026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51880-C99F-4CD4-BDB9-C814B4C81F0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4600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91322-4243-4987-AAA0-C24E4CBADE21}" type="datetimeFigureOut">
              <a:rPr lang="de-CH" smtClean="0"/>
              <a:t>02.03.2026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51880-C99F-4CD4-BDB9-C814B4C81F0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22211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91322-4243-4987-AAA0-C24E4CBADE21}" type="datetimeFigureOut">
              <a:rPr lang="de-CH" smtClean="0"/>
              <a:t>02.03.2026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51880-C99F-4CD4-BDB9-C814B4C81F0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20458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91322-4243-4987-AAA0-C24E4CBADE21}" type="datetimeFigureOut">
              <a:rPr lang="de-CH" smtClean="0"/>
              <a:t>02.03.2026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51880-C99F-4CD4-BDB9-C814B4C81F0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2895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91322-4243-4987-AAA0-C24E4CBADE21}" type="datetimeFigureOut">
              <a:rPr lang="de-CH" smtClean="0"/>
              <a:t>02.03.2026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51880-C99F-4CD4-BDB9-C814B4C81F0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35823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91322-4243-4987-AAA0-C24E4CBADE21}" type="datetimeFigureOut">
              <a:rPr lang="de-CH" smtClean="0"/>
              <a:t>02.03.2026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51880-C99F-4CD4-BDB9-C814B4C81F0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1620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91322-4243-4987-AAA0-C24E4CBADE21}" type="datetimeFigureOut">
              <a:rPr lang="de-CH" smtClean="0"/>
              <a:t>02.03.2026</a:t>
            </a:fld>
            <a:endParaRPr lang="de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51880-C99F-4CD4-BDB9-C814B4C81F0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03065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91322-4243-4987-AAA0-C24E4CBADE21}" type="datetimeFigureOut">
              <a:rPr lang="de-CH" smtClean="0"/>
              <a:t>02.03.2026</a:t>
            </a:fld>
            <a:endParaRPr lang="de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51880-C99F-4CD4-BDB9-C814B4C81F0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04593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91322-4243-4987-AAA0-C24E4CBADE21}" type="datetimeFigureOut">
              <a:rPr lang="de-CH" smtClean="0"/>
              <a:t>02.03.2026</a:t>
            </a:fld>
            <a:endParaRPr lang="de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51880-C99F-4CD4-BDB9-C814B4C81F0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5067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91322-4243-4987-AAA0-C24E4CBADE21}" type="datetimeFigureOut">
              <a:rPr lang="de-CH" smtClean="0"/>
              <a:t>02.03.2026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51880-C99F-4CD4-BDB9-C814B4C81F0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20398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91322-4243-4987-AAA0-C24E4CBADE21}" type="datetimeFigureOut">
              <a:rPr lang="de-CH" smtClean="0"/>
              <a:t>02.03.2026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51880-C99F-4CD4-BDB9-C814B4C81F0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94119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191322-4243-4987-AAA0-C24E4CBADE21}" type="datetimeFigureOut">
              <a:rPr lang="de-CH" smtClean="0"/>
              <a:t>02.03.2026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C51880-C99F-4CD4-BDB9-C814B4C81F0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11216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238" y="0"/>
            <a:ext cx="9903523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026" name="Picture 2" descr="Häkeln für Ostern - Trendgarne Magazin">
            <a:extLst>
              <a:ext uri="{FF2B5EF4-FFF2-40B4-BE49-F238E27FC236}">
                <a16:creationId xmlns:a16="http://schemas.microsoft.com/office/drawing/2014/main" id="{89140219-603C-7C4C-4A2D-60E1271FD6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64" r="903" b="2"/>
          <a:stretch>
            <a:fillRect/>
          </a:stretch>
        </p:blipFill>
        <p:spPr bwMode="auto">
          <a:xfrm>
            <a:off x="-1219" y="1282"/>
            <a:ext cx="9905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1107389D-0706-F759-DB35-439A7EDB1C67}"/>
              </a:ext>
            </a:extLst>
          </p:cNvPr>
          <p:cNvSpPr txBox="1"/>
          <p:nvPr/>
        </p:nvSpPr>
        <p:spPr>
          <a:xfrm>
            <a:off x="-1" y="129563"/>
            <a:ext cx="6497896" cy="769441"/>
          </a:xfrm>
          <a:prstGeom prst="rect">
            <a:avLst/>
          </a:prstGeom>
          <a:solidFill>
            <a:srgbClr val="9B9F6D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CH" sz="4400" b="1" dirty="0">
                <a:latin typeface="Algerian" panose="04020705040A02060702" pitchFamily="82" charset="0"/>
              </a:rPr>
              <a:t>Osternest basteln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B0A8E001-162C-A73E-4A17-DCC0B74ECFB4}"/>
              </a:ext>
            </a:extLst>
          </p:cNvPr>
          <p:cNvSpPr txBox="1"/>
          <p:nvPr/>
        </p:nvSpPr>
        <p:spPr>
          <a:xfrm>
            <a:off x="232914" y="2260122"/>
            <a:ext cx="3576750" cy="1754326"/>
          </a:xfrm>
          <a:prstGeom prst="rect">
            <a:avLst/>
          </a:prstGeom>
          <a:solidFill>
            <a:srgbClr val="9390A8"/>
          </a:solidFill>
        </p:spPr>
        <p:txBody>
          <a:bodyPr wrap="square" rtlCol="0">
            <a:spAutoFit/>
          </a:bodyPr>
          <a:lstStyle/>
          <a:p>
            <a:r>
              <a:rPr lang="de-CH" dirty="0"/>
              <a:t>Flechte deinen eigenen Osterkorb, lass ihn dir füllen und verstecken!</a:t>
            </a:r>
          </a:p>
          <a:p>
            <a:endParaRPr lang="de-CH" dirty="0"/>
          </a:p>
          <a:p>
            <a:r>
              <a:rPr lang="de-CH" dirty="0"/>
              <a:t>Wann: Täglich ab 12:20 Uhr</a:t>
            </a:r>
          </a:p>
          <a:p>
            <a:endParaRPr lang="de-CH" dirty="0"/>
          </a:p>
          <a:p>
            <a:r>
              <a:rPr lang="de-CH" dirty="0"/>
              <a:t>Wo: TS Holbein 1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4A29E14A-31B3-D213-AE3E-FEFDD96E9F79}"/>
              </a:ext>
            </a:extLst>
          </p:cNvPr>
          <p:cNvSpPr txBox="1"/>
          <p:nvPr/>
        </p:nvSpPr>
        <p:spPr>
          <a:xfrm>
            <a:off x="1850965" y="5329399"/>
            <a:ext cx="4646930" cy="646331"/>
          </a:xfrm>
          <a:prstGeom prst="rect">
            <a:avLst/>
          </a:prstGeom>
          <a:solidFill>
            <a:srgbClr val="9B9F6D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CH" b="1" dirty="0"/>
              <a:t>Osternestsuche:</a:t>
            </a:r>
          </a:p>
          <a:p>
            <a:pPr algn="ctr"/>
            <a:r>
              <a:rPr lang="de-CH" dirty="0"/>
              <a:t>Do.26.03. ab 15:30 Uhr</a:t>
            </a:r>
          </a:p>
        </p:txBody>
      </p:sp>
    </p:spTree>
    <p:extLst>
      <p:ext uri="{BB962C8B-B14F-4D97-AF65-F5344CB8AC3E}">
        <p14:creationId xmlns:p14="http://schemas.microsoft.com/office/powerpoint/2010/main" val="17555701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34</Words>
  <Application>Microsoft Office PowerPoint</Application>
  <PresentationFormat>A4-Papier (210 x 297 mm)</PresentationFormat>
  <Paragraphs>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Algerian</vt:lpstr>
      <vt:lpstr>Aptos</vt:lpstr>
      <vt:lpstr>Aptos Display</vt:lpstr>
      <vt:lpstr>Arial</vt:lpstr>
      <vt:lpstr>Office</vt:lpstr>
      <vt:lpstr>PowerPoint-Präsentation</vt:lpstr>
    </vt:vector>
  </TitlesOfParts>
  <Company>Kanton Basel-Stadt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Zingg, Nathalie Extern</dc:creator>
  <cp:lastModifiedBy>Zingg, Nathalie Extern</cp:lastModifiedBy>
  <cp:revision>2</cp:revision>
  <dcterms:created xsi:type="dcterms:W3CDTF">2026-02-09T14:19:25Z</dcterms:created>
  <dcterms:modified xsi:type="dcterms:W3CDTF">2026-03-02T08:51:29Z</dcterms:modified>
</cp:coreProperties>
</file>