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33" autoAdjust="0"/>
    <p:restoredTop sz="94660"/>
  </p:normalViewPr>
  <p:slideViewPr>
    <p:cSldViewPr snapToGrid="0">
      <p:cViewPr varScale="1">
        <p:scale>
          <a:sx n="74" d="100"/>
          <a:sy n="74" d="100"/>
        </p:scale>
        <p:origin x="8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187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4007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7748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148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604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334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2357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226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411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986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6755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215176-2BCF-45EF-9461-55E1E569F92B}" type="datetimeFigureOut">
              <a:rPr lang="de-CH" smtClean="0"/>
              <a:t>16.04.2026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C3B60-1934-4680-A9A1-1F057417953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3967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B392AD49-FC06-0957-3324-E809D2F14E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42" r="2106"/>
          <a:stretch/>
        </p:blipFill>
        <p:spPr>
          <a:xfrm>
            <a:off x="-1" y="0"/>
            <a:ext cx="9906001" cy="6858000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FA317DA9-330A-B6FF-4ED0-123B856352D9}"/>
              </a:ext>
            </a:extLst>
          </p:cNvPr>
          <p:cNvSpPr txBox="1"/>
          <p:nvPr/>
        </p:nvSpPr>
        <p:spPr>
          <a:xfrm>
            <a:off x="1216325" y="2433323"/>
            <a:ext cx="47028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400" b="1" dirty="0">
                <a:latin typeface="Aldhabi" panose="01000000000000000000" pitchFamily="2" charset="-78"/>
                <a:cs typeface="Aldhabi" panose="01000000000000000000" pitchFamily="2" charset="-78"/>
              </a:rPr>
              <a:t>Wann: </a:t>
            </a:r>
            <a:r>
              <a:rPr lang="de-CH" sz="4400" dirty="0">
                <a:latin typeface="Aldhabi" panose="01000000000000000000" pitchFamily="2" charset="-78"/>
                <a:cs typeface="Aldhabi" panose="01000000000000000000" pitchFamily="2" charset="-78"/>
              </a:rPr>
              <a:t>Täglich ab 12:20 Uhr</a:t>
            </a:r>
          </a:p>
          <a:p>
            <a:r>
              <a:rPr lang="de-CH" sz="4400" b="1" dirty="0">
                <a:latin typeface="Aldhabi" panose="01000000000000000000" pitchFamily="2" charset="-78"/>
                <a:cs typeface="Aldhabi" panose="01000000000000000000" pitchFamily="2" charset="-78"/>
              </a:rPr>
              <a:t>Wo: </a:t>
            </a:r>
            <a:r>
              <a:rPr lang="de-CH" sz="4400" dirty="0">
                <a:latin typeface="Aldhabi" panose="01000000000000000000" pitchFamily="2" charset="-78"/>
                <a:cs typeface="Aldhabi" panose="01000000000000000000" pitchFamily="2" charset="-78"/>
              </a:rPr>
              <a:t>TS Holbein 1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1EDD0A4-36EF-7E13-BA60-EEE575A5B3F8}"/>
              </a:ext>
            </a:extLst>
          </p:cNvPr>
          <p:cNvSpPr txBox="1"/>
          <p:nvPr/>
        </p:nvSpPr>
        <p:spPr>
          <a:xfrm>
            <a:off x="301925" y="236862"/>
            <a:ext cx="8246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6000" b="1" dirty="0">
                <a:latin typeface="Aldhabi" panose="01000000000000000000" pitchFamily="2" charset="-78"/>
                <a:cs typeface="Aldhabi" panose="01000000000000000000" pitchFamily="2" charset="-78"/>
              </a:rPr>
              <a:t>Wir basteln </a:t>
            </a:r>
            <a:r>
              <a:rPr lang="de-CH" sz="6000" b="1" dirty="0" err="1">
                <a:latin typeface="Aldhabi" panose="01000000000000000000" pitchFamily="2" charset="-78"/>
                <a:cs typeface="Aldhabi" panose="01000000000000000000" pitchFamily="2" charset="-78"/>
              </a:rPr>
              <a:t>Muttertagsgeschenke</a:t>
            </a:r>
            <a:r>
              <a:rPr lang="de-CH" sz="6000" b="1" dirty="0">
                <a:latin typeface="Aldhabi" panose="01000000000000000000" pitchFamily="2" charset="-78"/>
                <a:cs typeface="Aldhabi" panose="01000000000000000000" pitchFamily="2" charset="-78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19991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</Words>
  <Application>Microsoft Office PowerPoint</Application>
  <PresentationFormat>A4-Papier (210 x 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Aldhabi</vt:lpstr>
      <vt:lpstr>Aptos</vt:lpstr>
      <vt:lpstr>Aptos Display</vt:lpstr>
      <vt:lpstr>Arial</vt:lpstr>
      <vt:lpstr>Office</vt:lpstr>
      <vt:lpstr>PowerPoint-Präsentation</vt:lpstr>
    </vt:vector>
  </TitlesOfParts>
  <Company>Kanton Basel-Stadt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Zingg, Nathalie Extern</dc:creator>
  <cp:lastModifiedBy>Zingg, Nathalie Extern</cp:lastModifiedBy>
  <cp:revision>2</cp:revision>
  <dcterms:created xsi:type="dcterms:W3CDTF">2026-04-13T08:07:40Z</dcterms:created>
  <dcterms:modified xsi:type="dcterms:W3CDTF">2026-04-16T09:24:28Z</dcterms:modified>
</cp:coreProperties>
</file>