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5CE"/>
    <a:srgbClr val="BCA38A"/>
    <a:srgbClr val="4B3E3E"/>
    <a:srgbClr val="C7A156"/>
    <a:srgbClr val="757771"/>
    <a:srgbClr val="FEEDB8"/>
    <a:srgbClr val="CCA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7350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33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63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02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377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975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6039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99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117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53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885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DF77CD-A8F3-444A-A42E-573774D7E402}" type="datetimeFigureOut">
              <a:rPr lang="de-CH" smtClean="0"/>
              <a:t>14.10.2025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DDCD29-5EA3-420E-B0BD-D8D255CCCA4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79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Winter, Weihnachtsbaum, Schnee, Baum enthält.&#10;&#10;Automatisch generierte Beschreibung">
            <a:extLst>
              <a:ext uri="{FF2B5EF4-FFF2-40B4-BE49-F238E27FC236}">
                <a16:creationId xmlns:a16="http://schemas.microsoft.com/office/drawing/2014/main" id="{7C2152C9-9083-7EF4-6088-19955EC994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4"/>
          <a:stretch/>
        </p:blipFill>
        <p:spPr>
          <a:xfrm>
            <a:off x="20" y="10"/>
            <a:ext cx="9905980" cy="6857990"/>
          </a:xfrm>
          <a:prstGeom prst="rect">
            <a:avLst/>
          </a:prstGeom>
        </p:spPr>
      </p:pic>
      <p:sp>
        <p:nvSpPr>
          <p:cNvPr id="14" name="Rectangle 9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fik 7" descr="Ein Bild, das Haus, Gebäude, Fenster, Schwarz enthält.&#10;&#10;Automatisch generierte Beschreibung">
            <a:extLst>
              <a:ext uri="{FF2B5EF4-FFF2-40B4-BE49-F238E27FC236}">
                <a16:creationId xmlns:a16="http://schemas.microsoft.com/office/drawing/2014/main" id="{60A9DC11-D82E-4198-21AD-B631A2DEFA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4541" y="185147"/>
            <a:ext cx="12318841" cy="9559594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7016CFD-0496-7B6B-27B6-F3131BC4A8E6}"/>
              </a:ext>
            </a:extLst>
          </p:cNvPr>
          <p:cNvSpPr txBox="1"/>
          <p:nvPr/>
        </p:nvSpPr>
        <p:spPr>
          <a:xfrm>
            <a:off x="2996412" y="122673"/>
            <a:ext cx="6741570" cy="1015663"/>
          </a:xfrm>
          <a:prstGeom prst="rect">
            <a:avLst/>
          </a:prstGeom>
          <a:solidFill>
            <a:srgbClr val="CCA27A">
              <a:alpha val="50000"/>
            </a:srgbClr>
          </a:solidFill>
          <a:ln>
            <a:noFill/>
          </a:ln>
          <a:effectLst>
            <a:softEdge rad="317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tx1"/>
                </a:solidFill>
                <a:effectLst>
                  <a:glow rad="101600">
                    <a:srgbClr val="FBF5CE">
                      <a:alpha val="60000"/>
                    </a:srgbClr>
                  </a:glow>
                </a:effectLst>
                <a:latin typeface="Brush Script MT" panose="03060802040406070304" pitchFamily="66" charset="0"/>
                <a:cs typeface="MV Boli" panose="02000500030200090000" pitchFamily="2" charset="0"/>
              </a:rPr>
              <a:t>Adventskalender zeichnen</a:t>
            </a:r>
            <a:endParaRPr lang="de-CH" sz="6000" dirty="0">
              <a:solidFill>
                <a:schemeClr val="tx1"/>
              </a:solidFill>
              <a:effectLst>
                <a:glow rad="101600">
                  <a:srgbClr val="FBF5CE">
                    <a:alpha val="60000"/>
                  </a:srgbClr>
                </a:glow>
              </a:effectLst>
              <a:latin typeface="Brush Script MT" panose="03060802040406070304" pitchFamily="66" charset="0"/>
              <a:cs typeface="MV Boli" panose="02000500030200090000" pitchFamily="2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0833DB1-F3D9-8E23-4E64-EA294F5BCAB7}"/>
              </a:ext>
            </a:extLst>
          </p:cNvPr>
          <p:cNvSpPr txBox="1"/>
          <p:nvPr/>
        </p:nvSpPr>
        <p:spPr>
          <a:xfrm>
            <a:off x="437795" y="1366679"/>
            <a:ext cx="6741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BF5CE"/>
                </a:solidFill>
              </a:rPr>
              <a:t>Zeichne ein Fenster in unserer Adventsstadt und erhalte im Dezember </a:t>
            </a:r>
            <a:r>
              <a:rPr lang="de-DE">
                <a:solidFill>
                  <a:srgbClr val="FBF5CE"/>
                </a:solidFill>
              </a:rPr>
              <a:t>ein kleines Geschenk.</a:t>
            </a:r>
            <a:endParaRPr lang="de-DE" dirty="0">
              <a:solidFill>
                <a:srgbClr val="FBF5CE"/>
              </a:solidFill>
            </a:endParaRPr>
          </a:p>
          <a:p>
            <a:endParaRPr lang="de-DE" dirty="0">
              <a:solidFill>
                <a:srgbClr val="FBF5CE"/>
              </a:solidFill>
            </a:endParaRPr>
          </a:p>
          <a:p>
            <a:r>
              <a:rPr lang="de-DE" dirty="0">
                <a:solidFill>
                  <a:srgbClr val="FBF5CE"/>
                </a:solidFill>
              </a:rPr>
              <a:t>Wann:	 täglich im November ab 12:15 Uhr</a:t>
            </a:r>
          </a:p>
          <a:p>
            <a:endParaRPr lang="de-DE" dirty="0">
              <a:solidFill>
                <a:srgbClr val="FBF5CE"/>
              </a:solidFill>
            </a:endParaRPr>
          </a:p>
          <a:p>
            <a:r>
              <a:rPr lang="de-DE" dirty="0">
                <a:solidFill>
                  <a:srgbClr val="FBF5CE"/>
                </a:solidFill>
              </a:rPr>
              <a:t>Wo: 		Tagesstruktur Holbein 1</a:t>
            </a:r>
            <a:endParaRPr lang="de-CH" dirty="0">
              <a:solidFill>
                <a:srgbClr val="FBF5C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03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</Words>
  <Application>Microsoft Office PowerPoint</Application>
  <PresentationFormat>A4-Papier (210 x 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Nathalie Zingg</dc:creator>
  <cp:lastModifiedBy>Zingg, Nathalie Extern</cp:lastModifiedBy>
  <cp:revision>2</cp:revision>
  <dcterms:created xsi:type="dcterms:W3CDTF">2024-10-21T14:12:16Z</dcterms:created>
  <dcterms:modified xsi:type="dcterms:W3CDTF">2025-10-14T08:23:33Z</dcterms:modified>
</cp:coreProperties>
</file>