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CBE7"/>
    <a:srgbClr val="434F27"/>
    <a:srgbClr val="95B682"/>
    <a:srgbClr val="050505"/>
    <a:srgbClr val="0D366D"/>
    <a:srgbClr val="710A05"/>
    <a:srgbClr val="CEA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36" y="-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77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5113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174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5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6958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2881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655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951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90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0298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479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8B7D3B-FE77-44AF-B7FF-517D95F83D2F}" type="datetimeFigureOut">
              <a:rPr lang="de-CH" smtClean="0"/>
              <a:t>02.11.2026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864C4-7C78-4D5B-8172-78A3832F4C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484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10BF9D5-589B-E4C8-4F2D-815EBC7DA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80" t="22492"/>
          <a:stretch>
            <a:fillRect/>
          </a:stretch>
        </p:blipFill>
        <p:spPr>
          <a:xfrm>
            <a:off x="0" y="0"/>
            <a:ext cx="9902911" cy="5419745"/>
          </a:xfrm>
          <a:prstGeom prst="rect">
            <a:avLst/>
          </a:prstGeom>
        </p:spPr>
      </p:pic>
      <p:sp>
        <p:nvSpPr>
          <p:cNvPr id="2" name="Welle 1">
            <a:extLst>
              <a:ext uri="{FF2B5EF4-FFF2-40B4-BE49-F238E27FC236}">
                <a16:creationId xmlns:a16="http://schemas.microsoft.com/office/drawing/2014/main" id="{584DBA79-32EC-D402-5970-AB3903862C73}"/>
              </a:ext>
            </a:extLst>
          </p:cNvPr>
          <p:cNvSpPr/>
          <p:nvPr/>
        </p:nvSpPr>
        <p:spPr>
          <a:xfrm>
            <a:off x="-315468" y="4334256"/>
            <a:ext cx="10536936" cy="3648456"/>
          </a:xfrm>
          <a:prstGeom prst="wave">
            <a:avLst>
              <a:gd name="adj1" fmla="val 12500"/>
              <a:gd name="adj2" fmla="val 89"/>
            </a:avLst>
          </a:prstGeom>
          <a:solidFill>
            <a:srgbClr val="CEA996"/>
          </a:solidFill>
          <a:ln>
            <a:solidFill>
              <a:srgbClr val="434F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Titre 4">
            <a:extLst>
              <a:ext uri="{FF2B5EF4-FFF2-40B4-BE49-F238E27FC236}">
                <a16:creationId xmlns:a16="http://schemas.microsoft.com/office/drawing/2014/main" id="{9EF2385A-1532-847B-C46E-A17F21AE0BBF}"/>
              </a:ext>
            </a:extLst>
          </p:cNvPr>
          <p:cNvSpPr txBox="1">
            <a:spLocks/>
          </p:cNvSpPr>
          <p:nvPr/>
        </p:nvSpPr>
        <p:spPr>
          <a:xfrm>
            <a:off x="139873" y="4540017"/>
            <a:ext cx="3837767" cy="75786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err="1">
                <a:solidFill>
                  <a:srgbClr val="710A05"/>
                </a:solidFill>
                <a:latin typeface="Bookman Old Style" panose="02050604050505020204" pitchFamily="18" charset="0"/>
              </a:rPr>
              <a:t>Weihnachtsstadt</a:t>
            </a:r>
            <a:endParaRPr lang="fr-FR" sz="3200" b="1" dirty="0">
              <a:solidFill>
                <a:srgbClr val="710A05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fr-FR" sz="3200" b="1" dirty="0" err="1">
                <a:solidFill>
                  <a:srgbClr val="710A05"/>
                </a:solidFill>
                <a:latin typeface="Bookman Old Style" panose="02050604050505020204" pitchFamily="18" charset="0"/>
              </a:rPr>
              <a:t>basteln</a:t>
            </a:r>
            <a:endParaRPr lang="fr-FR" sz="3200" b="1" dirty="0">
              <a:solidFill>
                <a:srgbClr val="710A05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5BD24AE-4D7B-8F7D-1205-C9F6E87A5180}"/>
              </a:ext>
            </a:extLst>
          </p:cNvPr>
          <p:cNvSpPr txBox="1">
            <a:spLocks/>
          </p:cNvSpPr>
          <p:nvPr/>
        </p:nvSpPr>
        <p:spPr>
          <a:xfrm>
            <a:off x="0" y="5951346"/>
            <a:ext cx="5749514" cy="4969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Baue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ein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Weihnachtshaus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und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finde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im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Dezember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eine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Überraschung</a:t>
            </a:r>
            <a:r>
              <a:rPr lang="fr-FR" sz="2400" b="1" dirty="0">
                <a:solidFill>
                  <a:srgbClr val="0D366D"/>
                </a:solidFill>
                <a:latin typeface="Book Antiqua" panose="02040602050305030304" pitchFamily="18" charset="0"/>
              </a:rPr>
              <a:t> </a:t>
            </a:r>
            <a:r>
              <a:rPr lang="fr-FR" sz="2400" b="1" dirty="0" err="1">
                <a:solidFill>
                  <a:srgbClr val="0D366D"/>
                </a:solidFill>
                <a:latin typeface="Book Antiqua" panose="02040602050305030304" pitchFamily="18" charset="0"/>
              </a:rPr>
              <a:t>darin</a:t>
            </a:r>
            <a:r>
              <a:rPr lang="fr-FR" sz="2400" b="1" dirty="0">
                <a:latin typeface="Book Antiqua" panose="02040602050305030304" pitchFamily="18" charset="0"/>
              </a:rPr>
              <a:t>!</a:t>
            </a:r>
          </a:p>
        </p:txBody>
      </p:sp>
      <p:pic>
        <p:nvPicPr>
          <p:cNvPr id="19" name="Grafik 18" descr="Schnee mit einfarbiger Füllung">
            <a:extLst>
              <a:ext uri="{FF2B5EF4-FFF2-40B4-BE49-F238E27FC236}">
                <a16:creationId xmlns:a16="http://schemas.microsoft.com/office/drawing/2014/main" id="{92F60A63-FB05-8FC2-079A-AA3660A764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63287" y="-531601"/>
            <a:ext cx="3563066" cy="356306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0533502F-A86E-FE39-4119-9BB5E0A5CE90}"/>
              </a:ext>
            </a:extLst>
          </p:cNvPr>
          <p:cNvSpPr txBox="1"/>
          <p:nvPr/>
        </p:nvSpPr>
        <p:spPr>
          <a:xfrm>
            <a:off x="528162" y="234269"/>
            <a:ext cx="1380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>
                <a:latin typeface="Book Antiqua" panose="02040602050305030304" pitchFamily="18" charset="0"/>
              </a:rPr>
              <a:t>Wann:</a:t>
            </a:r>
          </a:p>
          <a:p>
            <a:pPr algn="ctr"/>
            <a:r>
              <a:rPr lang="de-CH" sz="2000" dirty="0">
                <a:latin typeface="Book Antiqua" panose="02040602050305030304" pitchFamily="18" charset="0"/>
              </a:rPr>
              <a:t>Täglich ab 14:20 Uhr</a:t>
            </a:r>
          </a:p>
        </p:txBody>
      </p:sp>
      <p:pic>
        <p:nvPicPr>
          <p:cNvPr id="23" name="Grafik 22" descr="Strumpf mit einfarbiger Füllung">
            <a:extLst>
              <a:ext uri="{FF2B5EF4-FFF2-40B4-BE49-F238E27FC236}">
                <a16:creationId xmlns:a16="http://schemas.microsoft.com/office/drawing/2014/main" id="{BA97E823-35DF-015C-171E-CF51BCB177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220481" flipH="1">
            <a:off x="6618173" y="3797019"/>
            <a:ext cx="3823195" cy="3823195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566C82E1-A8A6-B67D-FA08-9EB97C895A28}"/>
              </a:ext>
            </a:extLst>
          </p:cNvPr>
          <p:cNvSpPr txBox="1"/>
          <p:nvPr/>
        </p:nvSpPr>
        <p:spPr>
          <a:xfrm rot="1007063">
            <a:off x="7907749" y="5572156"/>
            <a:ext cx="1244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 dirty="0">
                <a:latin typeface="Book Antiqua" panose="02040602050305030304" pitchFamily="18" charset="0"/>
              </a:rPr>
              <a:t>Wo:</a:t>
            </a:r>
          </a:p>
          <a:p>
            <a:pPr algn="ctr"/>
            <a:r>
              <a:rPr lang="de-CH" dirty="0">
                <a:latin typeface="Book Antiqua" panose="02040602050305030304" pitchFamily="18" charset="0"/>
              </a:rPr>
              <a:t>TS</a:t>
            </a:r>
          </a:p>
          <a:p>
            <a:pPr algn="ctr"/>
            <a:r>
              <a:rPr lang="de-CH" dirty="0">
                <a:latin typeface="Book Antiqua" panose="02040602050305030304" pitchFamily="18" charset="0"/>
              </a:rPr>
              <a:t>Holbein 1</a:t>
            </a:r>
          </a:p>
        </p:txBody>
      </p:sp>
    </p:spTree>
    <p:extLst>
      <p:ext uri="{BB962C8B-B14F-4D97-AF65-F5344CB8AC3E}">
        <p14:creationId xmlns:p14="http://schemas.microsoft.com/office/powerpoint/2010/main" val="2053640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</Words>
  <Application>Microsoft Office PowerPoint</Application>
  <PresentationFormat>A4-Papier (210 x 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Book Antiqua</vt:lpstr>
      <vt:lpstr>Bookman Old Style</vt:lpstr>
      <vt:lpstr>Office</vt:lpstr>
      <vt:lpstr>PowerPoint-Präsentation</vt:lpstr>
    </vt:vector>
  </TitlesOfParts>
  <Company>Kanton Basel-Stadt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Zingg, Nathalie Extern</dc:creator>
  <cp:lastModifiedBy>Zingg, Nathalie Extern</cp:lastModifiedBy>
  <cp:revision>1</cp:revision>
  <cp:lastPrinted>2026-11-02T10:38:26Z</cp:lastPrinted>
  <dcterms:created xsi:type="dcterms:W3CDTF">2026-11-02T10:13:08Z</dcterms:created>
  <dcterms:modified xsi:type="dcterms:W3CDTF">2026-11-02T10:39:28Z</dcterms:modified>
</cp:coreProperties>
</file>