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906000" cy="6858000" type="A4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7101"/>
    <a:srgbClr val="401B01"/>
    <a:srgbClr val="336D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40" d="100"/>
          <a:sy n="40" d="100"/>
        </p:scale>
        <p:origin x="111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106AD-23BB-4F18-ACBE-CED200C8138E}" type="datetimeFigureOut">
              <a:rPr lang="de-CH" smtClean="0"/>
              <a:t>13.10.2026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C9C13-1E04-4BD0-85A7-CA5BFA7D55F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64674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106AD-23BB-4F18-ACBE-CED200C8138E}" type="datetimeFigureOut">
              <a:rPr lang="de-CH" smtClean="0"/>
              <a:t>13.10.2026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C9C13-1E04-4BD0-85A7-CA5BFA7D55F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01732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106AD-23BB-4F18-ACBE-CED200C8138E}" type="datetimeFigureOut">
              <a:rPr lang="de-CH" smtClean="0"/>
              <a:t>13.10.2026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C9C13-1E04-4BD0-85A7-CA5BFA7D55F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79620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106AD-23BB-4F18-ACBE-CED200C8138E}" type="datetimeFigureOut">
              <a:rPr lang="de-CH" smtClean="0"/>
              <a:t>13.10.2026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C9C13-1E04-4BD0-85A7-CA5BFA7D55F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63578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106AD-23BB-4F18-ACBE-CED200C8138E}" type="datetimeFigureOut">
              <a:rPr lang="de-CH" smtClean="0"/>
              <a:t>13.10.2026</a:t>
            </a:fld>
            <a:endParaRPr lang="de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C9C13-1E04-4BD0-85A7-CA5BFA7D55F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03318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106AD-23BB-4F18-ACBE-CED200C8138E}" type="datetimeFigureOut">
              <a:rPr lang="de-CH" smtClean="0"/>
              <a:t>13.10.2026</a:t>
            </a:fld>
            <a:endParaRPr lang="de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C9C13-1E04-4BD0-85A7-CA5BFA7D55F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14930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106AD-23BB-4F18-ACBE-CED200C8138E}" type="datetimeFigureOut">
              <a:rPr lang="de-CH" smtClean="0"/>
              <a:t>13.10.2026</a:t>
            </a:fld>
            <a:endParaRPr lang="de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C9C13-1E04-4BD0-85A7-CA5BFA7D55F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04446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106AD-23BB-4F18-ACBE-CED200C8138E}" type="datetimeFigureOut">
              <a:rPr lang="de-CH" smtClean="0"/>
              <a:t>13.10.2026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C9C13-1E04-4BD0-85A7-CA5BFA7D55F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22993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106AD-23BB-4F18-ACBE-CED200C8138E}" type="datetimeFigureOut">
              <a:rPr lang="de-CH" smtClean="0"/>
              <a:t>13.10.2026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C9C13-1E04-4BD0-85A7-CA5BFA7D55F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66501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106AD-23BB-4F18-ACBE-CED200C8138E}" type="datetimeFigureOut">
              <a:rPr lang="de-CH" smtClean="0"/>
              <a:t>13.10.2026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C9C13-1E04-4BD0-85A7-CA5BFA7D55F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293510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106AD-23BB-4F18-ACBE-CED200C8138E}" type="datetimeFigureOut">
              <a:rPr lang="de-CH" smtClean="0"/>
              <a:t>13.10.2026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C9C13-1E04-4BD0-85A7-CA5BFA7D55F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43726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18106AD-23BB-4F18-ACBE-CED200C8138E}" type="datetimeFigureOut">
              <a:rPr lang="de-CH" smtClean="0"/>
              <a:t>13.10.2026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38C9C13-1E04-4BD0-85A7-CA5BFA7D55F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8704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238" y="0"/>
            <a:ext cx="9903523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FB3D26E6-24E4-7BCA-BA96-C0C4C2B1C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735" r="-1" b="-1"/>
          <a:stretch>
            <a:fillRect/>
          </a:stretch>
        </p:blipFill>
        <p:spPr>
          <a:xfrm>
            <a:off x="20" y="1282"/>
            <a:ext cx="9905980" cy="6856718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08C492BA-4F18-EE17-09FD-C6EB5C868890}"/>
              </a:ext>
            </a:extLst>
          </p:cNvPr>
          <p:cNvSpPr txBox="1"/>
          <p:nvPr/>
        </p:nvSpPr>
        <p:spPr>
          <a:xfrm>
            <a:off x="998219" y="210312"/>
            <a:ext cx="79095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8800" dirty="0">
                <a:solidFill>
                  <a:srgbClr val="EF710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Billardturnier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1E83C8B8-BEC2-8604-B2EB-7D202B5564ED}"/>
              </a:ext>
            </a:extLst>
          </p:cNvPr>
          <p:cNvSpPr txBox="1"/>
          <p:nvPr/>
        </p:nvSpPr>
        <p:spPr>
          <a:xfrm>
            <a:off x="6300216" y="4398264"/>
            <a:ext cx="3712464" cy="1569660"/>
          </a:xfrm>
          <a:prstGeom prst="rect">
            <a:avLst/>
          </a:prstGeom>
          <a:solidFill>
            <a:srgbClr val="401B01"/>
          </a:solidFill>
        </p:spPr>
        <p:txBody>
          <a:bodyPr wrap="square" rtlCol="0">
            <a:spAutoFit/>
          </a:bodyPr>
          <a:lstStyle/>
          <a:p>
            <a:r>
              <a:rPr lang="de-CH" sz="2400" dirty="0">
                <a:solidFill>
                  <a:schemeClr val="bg1">
                    <a:lumMod val="95000"/>
                  </a:scheme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Wann:   	täglich ab 				12:20 Uhr</a:t>
            </a:r>
          </a:p>
          <a:p>
            <a:pPr algn="ctr"/>
            <a:endParaRPr lang="de-CH" sz="2400" dirty="0">
              <a:solidFill>
                <a:schemeClr val="bg1">
                  <a:lumMod val="95000"/>
                </a:schemeClr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de-CH" sz="2400" dirty="0">
                <a:solidFill>
                  <a:schemeClr val="bg1">
                    <a:lumMod val="95000"/>
                  </a:scheme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Wo:	 TS </a:t>
            </a:r>
            <a:r>
              <a:rPr lang="de-CH" sz="2400">
                <a:solidFill>
                  <a:schemeClr val="bg1">
                    <a:lumMod val="95000"/>
                  </a:scheme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Holbein 1 &amp; 2</a:t>
            </a:r>
            <a:endParaRPr lang="de-CH" sz="2400" dirty="0">
              <a:solidFill>
                <a:schemeClr val="bg1">
                  <a:lumMod val="95000"/>
                </a:schemeClr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4A74F43E-3482-0A1D-882D-785B0106E253}"/>
              </a:ext>
            </a:extLst>
          </p:cNvPr>
          <p:cNvSpPr txBox="1"/>
          <p:nvPr/>
        </p:nvSpPr>
        <p:spPr>
          <a:xfrm>
            <a:off x="-1" y="3054096"/>
            <a:ext cx="4626865" cy="1569660"/>
          </a:xfrm>
          <a:prstGeom prst="rect">
            <a:avLst/>
          </a:prstGeom>
          <a:solidFill>
            <a:srgbClr val="401B01"/>
          </a:solidFill>
        </p:spPr>
        <p:txBody>
          <a:bodyPr wrap="square" rtlCol="0">
            <a:spAutoFit/>
          </a:bodyPr>
          <a:lstStyle/>
          <a:p>
            <a:r>
              <a:rPr lang="de-CH" sz="3200" dirty="0">
                <a:solidFill>
                  <a:schemeClr val="bg1">
                    <a:lumMod val="95000"/>
                  </a:scheme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Sammle die meisten Punkte und gewinne das Billardturnier.</a:t>
            </a:r>
          </a:p>
        </p:txBody>
      </p:sp>
    </p:spTree>
    <p:extLst>
      <p:ext uri="{BB962C8B-B14F-4D97-AF65-F5344CB8AC3E}">
        <p14:creationId xmlns:p14="http://schemas.microsoft.com/office/powerpoint/2010/main" val="26337948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30</Words>
  <Application>Microsoft Office PowerPoint</Application>
  <PresentationFormat>A4-Papier (210 x 297 mm)</PresentationFormat>
  <Paragraphs>5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ADLaM Display</vt:lpstr>
      <vt:lpstr>Aptos</vt:lpstr>
      <vt:lpstr>Aptos Display</vt:lpstr>
      <vt:lpstr>Arial</vt:lpstr>
      <vt:lpstr>Office</vt:lpstr>
      <vt:lpstr>PowerPoint-Präsentation</vt:lpstr>
    </vt:vector>
  </TitlesOfParts>
  <Company>Kanton Basel-Stadt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Zingg, Nathalie Extern</dc:creator>
  <cp:lastModifiedBy>Zingg, Nathalie Extern</cp:lastModifiedBy>
  <cp:revision>5</cp:revision>
  <cp:lastPrinted>2026-09-17T09:24:27Z</cp:lastPrinted>
  <dcterms:created xsi:type="dcterms:W3CDTF">2026-09-15T09:12:59Z</dcterms:created>
  <dcterms:modified xsi:type="dcterms:W3CDTF">2026-10-13T08:52:06Z</dcterms:modified>
</cp:coreProperties>
</file>