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C646"/>
    <a:srgbClr val="EDB641"/>
    <a:srgbClr val="FDFDFF"/>
    <a:srgbClr val="E68A00"/>
    <a:srgbClr val="7B786B"/>
    <a:srgbClr val="5E666A"/>
    <a:srgbClr val="81755C"/>
    <a:srgbClr val="91442C"/>
    <a:srgbClr val="5E5953"/>
    <a:srgbClr val="BF7E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84818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440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5100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64219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15709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93090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27810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84950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5088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30611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061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5DB747-C1CB-44B3-9584-FE379FD819C4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2BC08F-9C7E-49AC-867A-748ADF7B1D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8747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44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38" y="0"/>
            <a:ext cx="9903523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AEEFD338-6075-D105-ED23-07796E1D1596}"/>
              </a:ext>
            </a:extLst>
          </p:cNvPr>
          <p:cNvSpPr/>
          <p:nvPr/>
        </p:nvSpPr>
        <p:spPr>
          <a:xfrm>
            <a:off x="-957531" y="803120"/>
            <a:ext cx="8861078" cy="640974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2" name="Rechteck: abgerundete Ecken 41">
            <a:extLst>
              <a:ext uri="{FF2B5EF4-FFF2-40B4-BE49-F238E27FC236}">
                <a16:creationId xmlns:a16="http://schemas.microsoft.com/office/drawing/2014/main" id="{1AA2309A-9437-05DA-F78A-A3A410B0EB9A}"/>
              </a:ext>
            </a:extLst>
          </p:cNvPr>
          <p:cNvSpPr/>
          <p:nvPr/>
        </p:nvSpPr>
        <p:spPr>
          <a:xfrm>
            <a:off x="2925992" y="0"/>
            <a:ext cx="4977441" cy="220836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B320250-407C-DFEA-138B-D29E4A001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57988"/>
            <a:ext cx="7418717" cy="5700012"/>
          </a:xfrm>
          <a:prstGeom prst="rect">
            <a:avLst/>
          </a:prstGeom>
        </p:spPr>
      </p:pic>
      <p:sp>
        <p:nvSpPr>
          <p:cNvPr id="43" name="Rechteck: abgerundete Ecken 42">
            <a:extLst>
              <a:ext uri="{FF2B5EF4-FFF2-40B4-BE49-F238E27FC236}">
                <a16:creationId xmlns:a16="http://schemas.microsoft.com/office/drawing/2014/main" id="{899EEC59-8C2E-3ECF-3D92-742914671BC7}"/>
              </a:ext>
            </a:extLst>
          </p:cNvPr>
          <p:cNvSpPr/>
          <p:nvPr/>
        </p:nvSpPr>
        <p:spPr>
          <a:xfrm>
            <a:off x="7824158" y="1429305"/>
            <a:ext cx="2081842" cy="4540174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4512C94F-1C21-C7EC-D810-48EBFC7A85B2}"/>
              </a:ext>
            </a:extLst>
          </p:cNvPr>
          <p:cNvSpPr txBox="1"/>
          <p:nvPr/>
        </p:nvSpPr>
        <p:spPr>
          <a:xfrm>
            <a:off x="3473008" y="95234"/>
            <a:ext cx="3776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4000" dirty="0">
                <a:solidFill>
                  <a:srgbClr val="E68A00"/>
                </a:solidFill>
                <a:latin typeface="Amasis MT Pro Black" panose="020F0502020204030204" pitchFamily="18" charset="0"/>
              </a:rPr>
              <a:t>Herbstmesse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2B1B1D6C-4D59-2135-D61B-5F079018AD27}"/>
              </a:ext>
            </a:extLst>
          </p:cNvPr>
          <p:cNvSpPr txBox="1"/>
          <p:nvPr/>
        </p:nvSpPr>
        <p:spPr>
          <a:xfrm>
            <a:off x="7970808" y="1945066"/>
            <a:ext cx="17140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solidFill>
                  <a:srgbClr val="E68A00"/>
                </a:solidFill>
                <a:latin typeface="Amasis MT Pro Black" panose="02040A04050005020304" pitchFamily="18" charset="0"/>
              </a:rPr>
              <a:t>Wann:</a:t>
            </a:r>
          </a:p>
          <a:p>
            <a:r>
              <a:rPr lang="de-CH" dirty="0">
                <a:solidFill>
                  <a:srgbClr val="FDFDFF"/>
                </a:solidFill>
              </a:rPr>
              <a:t>Do. 29.10.26</a:t>
            </a:r>
          </a:p>
          <a:p>
            <a:endParaRPr lang="de-CH" dirty="0">
              <a:solidFill>
                <a:srgbClr val="E68A00"/>
              </a:solidFill>
            </a:endParaRPr>
          </a:p>
          <a:p>
            <a:r>
              <a:rPr lang="de-CH" sz="2000" dirty="0">
                <a:solidFill>
                  <a:srgbClr val="E68A00"/>
                </a:solidFill>
                <a:latin typeface="Amasis MT Pro Black" panose="02040A04050005020304" pitchFamily="18" charset="0"/>
              </a:rPr>
              <a:t>Treffpunkt:</a:t>
            </a:r>
          </a:p>
          <a:p>
            <a:r>
              <a:rPr lang="de-CH">
                <a:solidFill>
                  <a:srgbClr val="FDFDFF"/>
                </a:solidFill>
              </a:rPr>
              <a:t>15:30</a:t>
            </a:r>
            <a:endParaRPr lang="de-CH" dirty="0">
              <a:solidFill>
                <a:srgbClr val="FDFDFF"/>
              </a:solidFill>
            </a:endParaRPr>
          </a:p>
          <a:p>
            <a:r>
              <a:rPr lang="de-CH" dirty="0">
                <a:solidFill>
                  <a:srgbClr val="FDFDFF"/>
                </a:solidFill>
              </a:rPr>
              <a:t>TS Holbein 1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3D466503-8887-D886-B6CF-5477E710F7C8}"/>
              </a:ext>
            </a:extLst>
          </p:cNvPr>
          <p:cNvSpPr txBox="1"/>
          <p:nvPr/>
        </p:nvSpPr>
        <p:spPr>
          <a:xfrm>
            <a:off x="7970808" y="4030487"/>
            <a:ext cx="19351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dirty="0">
                <a:solidFill>
                  <a:srgbClr val="FDFDFF"/>
                </a:solidFill>
              </a:rPr>
              <a:t>Etwas </a:t>
            </a:r>
            <a:r>
              <a:rPr lang="de-CH" sz="2400" b="1" dirty="0">
                <a:solidFill>
                  <a:srgbClr val="EFC646"/>
                </a:solidFill>
              </a:rPr>
              <a:t>Süsses</a:t>
            </a:r>
            <a:r>
              <a:rPr lang="de-CH" sz="1600" dirty="0">
                <a:solidFill>
                  <a:srgbClr val="FDFDFF"/>
                </a:solidFill>
              </a:rPr>
              <a:t> und eine gemeinsame </a:t>
            </a:r>
            <a:r>
              <a:rPr lang="de-CH" sz="2400" b="1" dirty="0">
                <a:solidFill>
                  <a:srgbClr val="EFC646"/>
                </a:solidFill>
              </a:rPr>
              <a:t>Aktivität</a:t>
            </a:r>
            <a:r>
              <a:rPr lang="de-CH" sz="1600" b="1" dirty="0">
                <a:solidFill>
                  <a:srgbClr val="FDFDFF"/>
                </a:solidFill>
              </a:rPr>
              <a:t> </a:t>
            </a:r>
            <a:r>
              <a:rPr lang="de-CH" sz="1600" dirty="0">
                <a:solidFill>
                  <a:srgbClr val="FDFDFF"/>
                </a:solidFill>
              </a:rPr>
              <a:t>werden </a:t>
            </a:r>
            <a:r>
              <a:rPr lang="de-CH" sz="2400" b="1" dirty="0">
                <a:solidFill>
                  <a:srgbClr val="EFC646"/>
                </a:solidFill>
              </a:rPr>
              <a:t>spendiert!</a:t>
            </a:r>
          </a:p>
        </p:txBody>
      </p:sp>
    </p:spTree>
    <p:extLst>
      <p:ext uri="{BB962C8B-B14F-4D97-AF65-F5344CB8AC3E}">
        <p14:creationId xmlns:p14="http://schemas.microsoft.com/office/powerpoint/2010/main" val="808791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</Words>
  <Application>Microsoft Office PowerPoint</Application>
  <PresentationFormat>A4-Papier (210 x 297 mm)</PresentationFormat>
  <Paragraphs>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Amasis MT Pro Black</vt:lpstr>
      <vt:lpstr>Aptos</vt:lpstr>
      <vt:lpstr>Aptos Display</vt:lpstr>
      <vt:lpstr>Arial</vt:lpstr>
      <vt:lpstr>Office</vt:lpstr>
      <vt:lpstr>PowerPoint-Präsentation</vt:lpstr>
    </vt:vector>
  </TitlesOfParts>
  <Company>Kanton Basel-Stadt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Zingg, Nathalie Extern</dc:creator>
  <cp:lastModifiedBy>Zingg, Nathalie Extern</cp:lastModifiedBy>
  <cp:revision>3</cp:revision>
  <dcterms:created xsi:type="dcterms:W3CDTF">2025-10-16T07:13:50Z</dcterms:created>
  <dcterms:modified xsi:type="dcterms:W3CDTF">2026-10-15T08:36:59Z</dcterms:modified>
</cp:coreProperties>
</file>