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DD8CAC-50F0-4082-A4EB-68E95F67ACCD}" v="4" dt="2025-08-06T11:43:18.6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94660"/>
  </p:normalViewPr>
  <p:slideViewPr>
    <p:cSldViewPr snapToGrid="0">
      <p:cViewPr varScale="1">
        <p:scale>
          <a:sx n="83" d="100"/>
          <a:sy n="83" d="100"/>
        </p:scale>
        <p:origin x="54" y="19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halie Zingg" userId="572d2e92-1068-4bb1-bc36-9823cd9a6ab1" providerId="ADAL" clId="{21DD8CAC-50F0-4082-A4EB-68E95F67ACCD}"/>
    <pc:docChg chg="modSld">
      <pc:chgData name="Nathalie Zingg" userId="572d2e92-1068-4bb1-bc36-9823cd9a6ab1" providerId="ADAL" clId="{21DD8CAC-50F0-4082-A4EB-68E95F67ACCD}" dt="2025-08-06T11:52:24.152" v="29" actId="20577"/>
      <pc:docMkLst>
        <pc:docMk/>
      </pc:docMkLst>
      <pc:sldChg chg="modSp mod setBg">
        <pc:chgData name="Nathalie Zingg" userId="572d2e92-1068-4bb1-bc36-9823cd9a6ab1" providerId="ADAL" clId="{21DD8CAC-50F0-4082-A4EB-68E95F67ACCD}" dt="2025-08-06T11:52:24.152" v="29" actId="20577"/>
        <pc:sldMkLst>
          <pc:docMk/>
          <pc:sldMk cId="3715460022" sldId="257"/>
        </pc:sldMkLst>
        <pc:spChg chg="mod">
          <ac:chgData name="Nathalie Zingg" userId="572d2e92-1068-4bb1-bc36-9823cd9a6ab1" providerId="ADAL" clId="{21DD8CAC-50F0-4082-A4EB-68E95F67ACCD}" dt="2025-08-06T11:49:40.324" v="22" actId="255"/>
          <ac:spMkLst>
            <pc:docMk/>
            <pc:sldMk cId="3715460022" sldId="257"/>
            <ac:spMk id="12" creationId="{AA44698D-4AC8-D7D5-FA85-306B3E46D582}"/>
          </ac:spMkLst>
        </pc:spChg>
        <pc:spChg chg="mod">
          <ac:chgData name="Nathalie Zingg" userId="572d2e92-1068-4bb1-bc36-9823cd9a6ab1" providerId="ADAL" clId="{21DD8CAC-50F0-4082-A4EB-68E95F67ACCD}" dt="2025-08-06T11:49:35.931" v="21" actId="255"/>
          <ac:spMkLst>
            <pc:docMk/>
            <pc:sldMk cId="3715460022" sldId="257"/>
            <ac:spMk id="53" creationId="{7606A340-3559-672E-836B-CA1A9F229F9F}"/>
          </ac:spMkLst>
        </pc:spChg>
        <pc:spChg chg="mod">
          <ac:chgData name="Nathalie Zingg" userId="572d2e92-1068-4bb1-bc36-9823cd9a6ab1" providerId="ADAL" clId="{21DD8CAC-50F0-4082-A4EB-68E95F67ACCD}" dt="2025-08-06T11:49:43.947" v="23" actId="255"/>
          <ac:spMkLst>
            <pc:docMk/>
            <pc:sldMk cId="3715460022" sldId="257"/>
            <ac:spMk id="54" creationId="{C1AE2B03-BB54-D3EC-446A-EF28339245C0}"/>
          </ac:spMkLst>
        </pc:spChg>
        <pc:spChg chg="mod">
          <ac:chgData name="Nathalie Zingg" userId="572d2e92-1068-4bb1-bc36-9823cd9a6ab1" providerId="ADAL" clId="{21DD8CAC-50F0-4082-A4EB-68E95F67ACCD}" dt="2025-08-06T11:49:52.813" v="25" actId="255"/>
          <ac:spMkLst>
            <pc:docMk/>
            <pc:sldMk cId="3715460022" sldId="257"/>
            <ac:spMk id="55" creationId="{DEC6F08A-6DDD-EEBB-DC4E-F08A95D31CA7}"/>
          </ac:spMkLst>
        </pc:spChg>
        <pc:spChg chg="mod">
          <ac:chgData name="Nathalie Zingg" userId="572d2e92-1068-4bb1-bc36-9823cd9a6ab1" providerId="ADAL" clId="{21DD8CAC-50F0-4082-A4EB-68E95F67ACCD}" dt="2025-08-06T11:49:48.331" v="24" actId="255"/>
          <ac:spMkLst>
            <pc:docMk/>
            <pc:sldMk cId="3715460022" sldId="257"/>
            <ac:spMk id="56" creationId="{F919DA2F-5528-AB4F-6566-5B0EF0008B45}"/>
          </ac:spMkLst>
        </pc:spChg>
        <pc:spChg chg="mod">
          <ac:chgData name="Nathalie Zingg" userId="572d2e92-1068-4bb1-bc36-9823cd9a6ab1" providerId="ADAL" clId="{21DD8CAC-50F0-4082-A4EB-68E95F67ACCD}" dt="2025-08-06T11:49:31.121" v="20" actId="255"/>
          <ac:spMkLst>
            <pc:docMk/>
            <pc:sldMk cId="3715460022" sldId="257"/>
            <ac:spMk id="57" creationId="{C732CD24-6431-5B46-76F3-23C777C2188D}"/>
          </ac:spMkLst>
        </pc:spChg>
        <pc:spChg chg="mod">
          <ac:chgData name="Nathalie Zingg" userId="572d2e92-1068-4bb1-bc36-9823cd9a6ab1" providerId="ADAL" clId="{21DD8CAC-50F0-4082-A4EB-68E95F67ACCD}" dt="2025-08-06T11:52:24.152" v="29" actId="20577"/>
          <ac:spMkLst>
            <pc:docMk/>
            <pc:sldMk cId="3715460022" sldId="257"/>
            <ac:spMk id="63" creationId="{260650FF-83BB-D874-FA15-B25214DCA01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8FDF-C339-416C-93A9-C53E567FC363}" type="datetimeFigureOut">
              <a:rPr lang="de-CH" smtClean="0"/>
              <a:t>06.08.2025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F526F-743F-493C-A0A2-77B6D5AEE82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31678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8FDF-C339-416C-93A9-C53E567FC363}" type="datetimeFigureOut">
              <a:rPr lang="de-CH" smtClean="0"/>
              <a:t>06.08.2025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F526F-743F-493C-A0A2-77B6D5AEE82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202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8FDF-C339-416C-93A9-C53E567FC363}" type="datetimeFigureOut">
              <a:rPr lang="de-CH" smtClean="0"/>
              <a:t>06.08.2025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F526F-743F-493C-A0A2-77B6D5AEE82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6750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8FDF-C339-416C-93A9-C53E567FC363}" type="datetimeFigureOut">
              <a:rPr lang="de-CH" smtClean="0"/>
              <a:t>06.08.2025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F526F-743F-493C-A0A2-77B6D5AEE82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339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8FDF-C339-416C-93A9-C53E567FC363}" type="datetimeFigureOut">
              <a:rPr lang="de-CH" smtClean="0"/>
              <a:t>06.08.2025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F526F-743F-493C-A0A2-77B6D5AEE82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40867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8FDF-C339-416C-93A9-C53E567FC363}" type="datetimeFigureOut">
              <a:rPr lang="de-CH" smtClean="0"/>
              <a:t>06.08.2025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F526F-743F-493C-A0A2-77B6D5AEE82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4266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8FDF-C339-416C-93A9-C53E567FC363}" type="datetimeFigureOut">
              <a:rPr lang="de-CH" smtClean="0"/>
              <a:t>06.08.2025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F526F-743F-493C-A0A2-77B6D5AEE82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04832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8FDF-C339-416C-93A9-C53E567FC363}" type="datetimeFigureOut">
              <a:rPr lang="de-CH" smtClean="0"/>
              <a:t>06.08.2025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F526F-743F-493C-A0A2-77B6D5AEE82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19956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8FDF-C339-416C-93A9-C53E567FC363}" type="datetimeFigureOut">
              <a:rPr lang="de-CH" smtClean="0"/>
              <a:t>06.08.2025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F526F-743F-493C-A0A2-77B6D5AEE82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218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8FDF-C339-416C-93A9-C53E567FC363}" type="datetimeFigureOut">
              <a:rPr lang="de-CH" smtClean="0"/>
              <a:t>06.08.2025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F526F-743F-493C-A0A2-77B6D5AEE82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2325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8FDF-C339-416C-93A9-C53E567FC363}" type="datetimeFigureOut">
              <a:rPr lang="de-CH" smtClean="0"/>
              <a:t>06.08.2025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F526F-743F-493C-A0A2-77B6D5AEE82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4431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548FDF-C339-416C-93A9-C53E567FC363}" type="datetimeFigureOut">
              <a:rPr lang="de-CH" smtClean="0"/>
              <a:t>06.08.2025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EF526F-743F-493C-A0A2-77B6D5AEE82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98986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>
            <a:extLst>
              <a:ext uri="{FF2B5EF4-FFF2-40B4-BE49-F238E27FC236}">
                <a16:creationId xmlns:a16="http://schemas.microsoft.com/office/drawing/2014/main" id="{AA44698D-4AC8-D7D5-FA85-306B3E46D582}"/>
              </a:ext>
            </a:extLst>
          </p:cNvPr>
          <p:cNvSpPr/>
          <p:nvPr/>
        </p:nvSpPr>
        <p:spPr>
          <a:xfrm>
            <a:off x="-9998" y="2286761"/>
            <a:ext cx="3397135" cy="98475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</a:rPr>
              <a:t>Essen</a:t>
            </a:r>
            <a:endParaRPr lang="de-CH" sz="2000" dirty="0">
              <a:solidFill>
                <a:schemeClr val="tx1"/>
              </a:solidFill>
            </a:endParaRP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BBDF123B-0505-DE74-02B2-CF3755F572E9}"/>
              </a:ext>
            </a:extLst>
          </p:cNvPr>
          <p:cNvSpPr/>
          <p:nvPr/>
        </p:nvSpPr>
        <p:spPr>
          <a:xfrm>
            <a:off x="3505085" y="2286761"/>
            <a:ext cx="1169082" cy="98475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7606A340-3559-672E-836B-CA1A9F229F9F}"/>
              </a:ext>
            </a:extLst>
          </p:cNvPr>
          <p:cNvSpPr/>
          <p:nvPr/>
        </p:nvSpPr>
        <p:spPr>
          <a:xfrm>
            <a:off x="6518258" y="2779139"/>
            <a:ext cx="3397135" cy="9847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</a:rPr>
              <a:t>Spielen</a:t>
            </a:r>
            <a:endParaRPr lang="de-CH" sz="2000" dirty="0">
              <a:solidFill>
                <a:schemeClr val="tx1"/>
              </a:solidFill>
            </a:endParaRPr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C1AE2B03-BB54-D3EC-446A-EF28339245C0}"/>
              </a:ext>
            </a:extLst>
          </p:cNvPr>
          <p:cNvSpPr/>
          <p:nvPr/>
        </p:nvSpPr>
        <p:spPr>
          <a:xfrm>
            <a:off x="-9998" y="3652844"/>
            <a:ext cx="3397135" cy="984756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</a:rPr>
              <a:t>Basteln</a:t>
            </a:r>
            <a:endParaRPr lang="de-CH" sz="2000" dirty="0">
              <a:solidFill>
                <a:schemeClr val="tx1"/>
              </a:solidFill>
            </a:endParaRPr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DEC6F08A-6DDD-EEBB-DC4E-F08A95D31CA7}"/>
              </a:ext>
            </a:extLst>
          </p:cNvPr>
          <p:cNvSpPr/>
          <p:nvPr/>
        </p:nvSpPr>
        <p:spPr>
          <a:xfrm>
            <a:off x="6518258" y="5511827"/>
            <a:ext cx="3397135" cy="984756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</a:rPr>
              <a:t>Sport</a:t>
            </a:r>
            <a:endParaRPr lang="de-CH" sz="2000" dirty="0">
              <a:solidFill>
                <a:schemeClr val="tx1"/>
              </a:solidFill>
            </a:endParaRPr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F919DA2F-5528-AB4F-6566-5B0EF0008B45}"/>
              </a:ext>
            </a:extLst>
          </p:cNvPr>
          <p:cNvSpPr/>
          <p:nvPr/>
        </p:nvSpPr>
        <p:spPr>
          <a:xfrm>
            <a:off x="0" y="5023783"/>
            <a:ext cx="3397135" cy="98475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</a:rPr>
              <a:t>Reden</a:t>
            </a:r>
            <a:endParaRPr lang="de-CH" sz="2000" dirty="0">
              <a:solidFill>
                <a:schemeClr val="tx1"/>
              </a:solidFill>
            </a:endParaRPr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C732CD24-6431-5B46-76F3-23C777C2188D}"/>
              </a:ext>
            </a:extLst>
          </p:cNvPr>
          <p:cNvSpPr/>
          <p:nvPr/>
        </p:nvSpPr>
        <p:spPr>
          <a:xfrm>
            <a:off x="6508864" y="4153191"/>
            <a:ext cx="3397135" cy="9847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</a:rPr>
              <a:t>Hausaufgaben erledigen</a:t>
            </a:r>
            <a:r>
              <a:rPr lang="de-CH" sz="2000" dirty="0">
                <a:solidFill>
                  <a:schemeClr val="tx1"/>
                </a:solidFill>
              </a:rPr>
              <a:t>/</a:t>
            </a:r>
          </a:p>
          <a:p>
            <a:pPr algn="ctr"/>
            <a:r>
              <a:rPr lang="de-CH" sz="2000" dirty="0">
                <a:solidFill>
                  <a:schemeClr val="tx1"/>
                </a:solidFill>
              </a:rPr>
              <a:t>Lernen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F61D3DB6-1D38-1D5F-98F2-153D6FC29115}"/>
              </a:ext>
            </a:extLst>
          </p:cNvPr>
          <p:cNvSpPr/>
          <p:nvPr/>
        </p:nvSpPr>
        <p:spPr>
          <a:xfrm>
            <a:off x="5222442" y="5511827"/>
            <a:ext cx="1169082" cy="984756"/>
          </a:xfrm>
          <a:prstGeom prst="rect">
            <a:avLst/>
          </a:prstGeom>
          <a:solidFill>
            <a:srgbClr val="CC99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59" name="Rechteck 58">
            <a:extLst>
              <a:ext uri="{FF2B5EF4-FFF2-40B4-BE49-F238E27FC236}">
                <a16:creationId xmlns:a16="http://schemas.microsoft.com/office/drawing/2014/main" id="{4A912394-9FEF-7B56-D50D-080076E5F802}"/>
              </a:ext>
            </a:extLst>
          </p:cNvPr>
          <p:cNvSpPr/>
          <p:nvPr/>
        </p:nvSpPr>
        <p:spPr>
          <a:xfrm>
            <a:off x="5231834" y="4153191"/>
            <a:ext cx="1169082" cy="9847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0" name="Rechteck 59">
            <a:extLst>
              <a:ext uri="{FF2B5EF4-FFF2-40B4-BE49-F238E27FC236}">
                <a16:creationId xmlns:a16="http://schemas.microsoft.com/office/drawing/2014/main" id="{4E5EB4BE-90D5-1EB8-ABAF-ABB7B0F48355}"/>
              </a:ext>
            </a:extLst>
          </p:cNvPr>
          <p:cNvSpPr/>
          <p:nvPr/>
        </p:nvSpPr>
        <p:spPr>
          <a:xfrm>
            <a:off x="5169573" y="2779139"/>
            <a:ext cx="1169082" cy="98475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1" name="Rechteck 60">
            <a:extLst>
              <a:ext uri="{FF2B5EF4-FFF2-40B4-BE49-F238E27FC236}">
                <a16:creationId xmlns:a16="http://schemas.microsoft.com/office/drawing/2014/main" id="{C49ED9C8-56E6-1567-EF54-DA81C072CAD6}"/>
              </a:ext>
            </a:extLst>
          </p:cNvPr>
          <p:cNvSpPr/>
          <p:nvPr/>
        </p:nvSpPr>
        <p:spPr>
          <a:xfrm>
            <a:off x="3514478" y="5034866"/>
            <a:ext cx="1169082" cy="98475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2" name="Rechteck 61">
            <a:extLst>
              <a:ext uri="{FF2B5EF4-FFF2-40B4-BE49-F238E27FC236}">
                <a16:creationId xmlns:a16="http://schemas.microsoft.com/office/drawing/2014/main" id="{825D912A-4561-C23A-AFDE-ABBBBBACB605}"/>
              </a:ext>
            </a:extLst>
          </p:cNvPr>
          <p:cNvSpPr/>
          <p:nvPr/>
        </p:nvSpPr>
        <p:spPr>
          <a:xfrm>
            <a:off x="3567347" y="3660813"/>
            <a:ext cx="1169082" cy="984756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260650FF-83BB-D874-FA15-B25214DCA018}"/>
              </a:ext>
            </a:extLst>
          </p:cNvPr>
          <p:cNvSpPr txBox="1"/>
          <p:nvPr/>
        </p:nvSpPr>
        <p:spPr>
          <a:xfrm>
            <a:off x="343572" y="110668"/>
            <a:ext cx="86799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>
                <a:solidFill>
                  <a:srgbClr val="FFFF99"/>
                </a:solidFill>
              </a:rPr>
              <a:t>Willkommen</a:t>
            </a:r>
            <a:r>
              <a:rPr lang="de-DE" sz="32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de-DE" sz="2000">
                <a:solidFill>
                  <a:schemeClr val="bg1"/>
                </a:solidFill>
              </a:rPr>
              <a:t>in </a:t>
            </a:r>
            <a:r>
              <a:rPr lang="de-DE" sz="2000" dirty="0">
                <a:solidFill>
                  <a:schemeClr val="bg1"/>
                </a:solidFill>
              </a:rPr>
              <a:t>der</a:t>
            </a:r>
          </a:p>
          <a:p>
            <a:pPr algn="ctr"/>
            <a:r>
              <a:rPr lang="de-DE" sz="6600" dirty="0">
                <a:solidFill>
                  <a:srgbClr val="CC99FF"/>
                </a:solidFill>
                <a:latin typeface="Algerian" panose="04020705040A02060702" pitchFamily="82" charset="0"/>
              </a:rPr>
              <a:t>Tagesstruktur</a:t>
            </a:r>
            <a:endParaRPr lang="de-CH" sz="6600" dirty="0">
              <a:solidFill>
                <a:srgbClr val="CC99FF"/>
              </a:solidFill>
              <a:latin typeface="Algerian" panose="04020705040A02060702" pitchFamily="82" charset="0"/>
            </a:endParaRPr>
          </a:p>
        </p:txBody>
      </p:sp>
      <p:pic>
        <p:nvPicPr>
          <p:cNvPr id="66" name="Grafik 65" descr="Messer und Gabel Silhouette">
            <a:extLst>
              <a:ext uri="{FF2B5EF4-FFF2-40B4-BE49-F238E27FC236}">
                <a16:creationId xmlns:a16="http://schemas.microsoft.com/office/drawing/2014/main" id="{A1A0A9A1-B2AB-0A80-6B94-A97FA8A63B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32426" y="2313970"/>
            <a:ext cx="914400" cy="914400"/>
          </a:xfrm>
          <a:prstGeom prst="rect">
            <a:avLst/>
          </a:prstGeom>
        </p:spPr>
      </p:pic>
      <p:pic>
        <p:nvPicPr>
          <p:cNvPr id="68" name="Grafik 67" descr="Schere Silhouette">
            <a:extLst>
              <a:ext uri="{FF2B5EF4-FFF2-40B4-BE49-F238E27FC236}">
                <a16:creationId xmlns:a16="http://schemas.microsoft.com/office/drawing/2014/main" id="{FD43D89B-C3A5-2121-E44B-826BB1A8CB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94688" y="3675470"/>
            <a:ext cx="914400" cy="914400"/>
          </a:xfrm>
          <a:prstGeom prst="rect">
            <a:avLst/>
          </a:prstGeom>
        </p:spPr>
      </p:pic>
      <p:pic>
        <p:nvPicPr>
          <p:cNvPr id="70" name="Grafik 69" descr="Basketball Silhouette">
            <a:extLst>
              <a:ext uri="{FF2B5EF4-FFF2-40B4-BE49-F238E27FC236}">
                <a16:creationId xmlns:a16="http://schemas.microsoft.com/office/drawing/2014/main" id="{7B673384-5C1D-C5B7-A322-A0FA11F3EB2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49780" y="5547005"/>
            <a:ext cx="914400" cy="914400"/>
          </a:xfrm>
          <a:prstGeom prst="rect">
            <a:avLst/>
          </a:prstGeom>
        </p:spPr>
      </p:pic>
      <p:pic>
        <p:nvPicPr>
          <p:cNvPr id="72" name="Grafik 71" descr="Würfel Silhouette">
            <a:extLst>
              <a:ext uri="{FF2B5EF4-FFF2-40B4-BE49-F238E27FC236}">
                <a16:creationId xmlns:a16="http://schemas.microsoft.com/office/drawing/2014/main" id="{5CDB2F6B-4C42-033A-D69C-3BE473435CC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296914" y="2814317"/>
            <a:ext cx="914400" cy="914400"/>
          </a:xfrm>
          <a:prstGeom prst="rect">
            <a:avLst/>
          </a:prstGeom>
        </p:spPr>
      </p:pic>
      <p:pic>
        <p:nvPicPr>
          <p:cNvPr id="74" name="Grafik 73" descr="Geöffnetes Buch Silhouette">
            <a:extLst>
              <a:ext uri="{FF2B5EF4-FFF2-40B4-BE49-F238E27FC236}">
                <a16:creationId xmlns:a16="http://schemas.microsoft.com/office/drawing/2014/main" id="{F0DDD4A5-C526-7201-2A70-9951A206404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359175" y="4223547"/>
            <a:ext cx="914400" cy="914400"/>
          </a:xfrm>
          <a:prstGeom prst="rect">
            <a:avLst/>
          </a:prstGeom>
        </p:spPr>
      </p:pic>
      <p:pic>
        <p:nvPicPr>
          <p:cNvPr id="76" name="Grafik 75" descr="Chat Silhouette">
            <a:extLst>
              <a:ext uri="{FF2B5EF4-FFF2-40B4-BE49-F238E27FC236}">
                <a16:creationId xmlns:a16="http://schemas.microsoft.com/office/drawing/2014/main" id="{D9661F8C-35C8-06B8-DBA7-6266FA05F73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641819" y="505462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460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</Words>
  <Application>Microsoft Office PowerPoint</Application>
  <PresentationFormat>A4-Papier (210 x 297 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Algerian</vt:lpstr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Nathalie Zingg</dc:creator>
  <cp:lastModifiedBy>Nathalie Zingg</cp:lastModifiedBy>
  <cp:revision>1</cp:revision>
  <dcterms:created xsi:type="dcterms:W3CDTF">2025-08-06T08:35:22Z</dcterms:created>
  <dcterms:modified xsi:type="dcterms:W3CDTF">2025-08-06T11:52:28Z</dcterms:modified>
</cp:coreProperties>
</file>