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666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7A19-525C-4BB3-BD7D-83AB14DC4E7F}" type="datetimeFigureOut">
              <a:rPr lang="de-CH" smtClean="0"/>
              <a:t>21.03.2025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5A00-147A-4632-9B47-EAE07478431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8649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7A19-525C-4BB3-BD7D-83AB14DC4E7F}" type="datetimeFigureOut">
              <a:rPr lang="de-CH" smtClean="0"/>
              <a:t>21.03.2025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5A00-147A-4632-9B47-EAE07478431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4020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7A19-525C-4BB3-BD7D-83AB14DC4E7F}" type="datetimeFigureOut">
              <a:rPr lang="de-CH" smtClean="0"/>
              <a:t>21.03.2025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5A00-147A-4632-9B47-EAE07478431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26813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7A19-525C-4BB3-BD7D-83AB14DC4E7F}" type="datetimeFigureOut">
              <a:rPr lang="de-CH" smtClean="0"/>
              <a:t>21.03.2025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5A00-147A-4632-9B47-EAE07478431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59759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7A19-525C-4BB3-BD7D-83AB14DC4E7F}" type="datetimeFigureOut">
              <a:rPr lang="de-CH" smtClean="0"/>
              <a:t>21.03.2025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5A00-147A-4632-9B47-EAE07478431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40260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7A19-525C-4BB3-BD7D-83AB14DC4E7F}" type="datetimeFigureOut">
              <a:rPr lang="de-CH" smtClean="0"/>
              <a:t>21.03.2025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5A00-147A-4632-9B47-EAE07478431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56774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7A19-525C-4BB3-BD7D-83AB14DC4E7F}" type="datetimeFigureOut">
              <a:rPr lang="de-CH" smtClean="0"/>
              <a:t>21.03.2025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5A00-147A-4632-9B47-EAE07478431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44076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7A19-525C-4BB3-BD7D-83AB14DC4E7F}" type="datetimeFigureOut">
              <a:rPr lang="de-CH" smtClean="0"/>
              <a:t>21.03.2025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5A00-147A-4632-9B47-EAE07478431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7197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7A19-525C-4BB3-BD7D-83AB14DC4E7F}" type="datetimeFigureOut">
              <a:rPr lang="de-CH" smtClean="0"/>
              <a:t>21.03.2025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5A00-147A-4632-9B47-EAE07478431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52184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7A19-525C-4BB3-BD7D-83AB14DC4E7F}" type="datetimeFigureOut">
              <a:rPr lang="de-CH" smtClean="0"/>
              <a:t>21.03.2025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5A00-147A-4632-9B47-EAE07478431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50840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7A19-525C-4BB3-BD7D-83AB14DC4E7F}" type="datetimeFigureOut">
              <a:rPr lang="de-CH" smtClean="0"/>
              <a:t>21.03.2025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5A00-147A-4632-9B47-EAE07478431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57631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E0B7A19-525C-4BB3-BD7D-83AB14DC4E7F}" type="datetimeFigureOut">
              <a:rPr lang="de-CH" smtClean="0"/>
              <a:t>21.03.2025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4A5A00-147A-4632-9B47-EAE07478431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34783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 descr="Ein Bild, das Pflanze, Im Haus, Tisch, Einmachglas enthält.&#10;&#10;KI-generierte Inhalte können fehlerhaft sein.">
            <a:extLst>
              <a:ext uri="{FF2B5EF4-FFF2-40B4-BE49-F238E27FC236}">
                <a16:creationId xmlns:a16="http://schemas.microsoft.com/office/drawing/2014/main" id="{040C720B-1D52-823A-96E5-64BC95EBC0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82" b="-1"/>
          <a:stretch/>
        </p:blipFill>
        <p:spPr>
          <a:xfrm>
            <a:off x="20" y="10"/>
            <a:ext cx="9905980" cy="6857990"/>
          </a:xfrm>
          <a:prstGeom prst="rect">
            <a:avLst/>
          </a:prstGeom>
        </p:spPr>
      </p:pic>
      <p:sp>
        <p:nvSpPr>
          <p:cNvPr id="17" name="Rectangle 10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9906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CF001DC5-F80F-8263-02BF-B4653069073C}"/>
              </a:ext>
            </a:extLst>
          </p:cNvPr>
          <p:cNvSpPr txBox="1"/>
          <p:nvPr/>
        </p:nvSpPr>
        <p:spPr>
          <a:xfrm>
            <a:off x="425648" y="5317240"/>
            <a:ext cx="9108877" cy="744836"/>
          </a:xfrm>
          <a:prstGeom prst="ellipse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Muttertagsgeschenk</a:t>
            </a:r>
            <a:endParaRPr lang="en-US" sz="36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8" name="Straight Connector 12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9906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4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9906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feld 6">
            <a:extLst>
              <a:ext uri="{FF2B5EF4-FFF2-40B4-BE49-F238E27FC236}">
                <a16:creationId xmlns:a16="http://schemas.microsoft.com/office/drawing/2014/main" id="{6E4C2FE2-A80B-CC6C-6736-2B7F215CEA29}"/>
              </a:ext>
            </a:extLst>
          </p:cNvPr>
          <p:cNvSpPr txBox="1"/>
          <p:nvPr/>
        </p:nvSpPr>
        <p:spPr>
          <a:xfrm>
            <a:off x="0" y="621053"/>
            <a:ext cx="3627321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Überrasche deine Mutter mit einem selbstgemachten Kräutersalz!</a:t>
            </a:r>
            <a:endParaRPr lang="de-CH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987FB727-FDE3-5D10-2DA3-7F8FC1F95EEF}"/>
              </a:ext>
            </a:extLst>
          </p:cNvPr>
          <p:cNvSpPr txBox="1"/>
          <p:nvPr/>
        </p:nvSpPr>
        <p:spPr>
          <a:xfrm>
            <a:off x="0" y="2165425"/>
            <a:ext cx="362732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Wann: täglich ab 12:15 Uhr</a:t>
            </a:r>
          </a:p>
          <a:p>
            <a:pPr algn="ctr"/>
            <a:endParaRPr lang="de-DE" dirty="0"/>
          </a:p>
          <a:p>
            <a:pPr algn="ctr"/>
            <a:r>
              <a:rPr lang="de-DE" dirty="0"/>
              <a:t>Wo: TS Holbein 1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107661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</Words>
  <Application>Microsoft Office PowerPoint</Application>
  <PresentationFormat>A4-Papier (210 x 297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Nathalie Zingg</dc:creator>
  <cp:lastModifiedBy>Nathalie Zingg</cp:lastModifiedBy>
  <cp:revision>1</cp:revision>
  <dcterms:created xsi:type="dcterms:W3CDTF">2025-03-21T10:32:18Z</dcterms:created>
  <dcterms:modified xsi:type="dcterms:W3CDTF">2025-03-21T14:36:13Z</dcterms:modified>
</cp:coreProperties>
</file>