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906000" cy="6858000" type="A4"/>
  <p:notesSz cx="9945688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857"/>
    <a:srgbClr val="5CE1FF"/>
    <a:srgbClr val="73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85" d="100"/>
          <a:sy n="85" d="100"/>
        </p:scale>
        <p:origin x="699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lie Zingg" userId="572d2e92-1068-4bb1-bc36-9823cd9a6ab1" providerId="ADAL" clId="{40051667-ECF6-4E67-8307-7E428141551C}"/>
    <pc:docChg chg="modSld">
      <pc:chgData name="Nathalie Zingg" userId="572d2e92-1068-4bb1-bc36-9823cd9a6ab1" providerId="ADAL" clId="{40051667-ECF6-4E67-8307-7E428141551C}" dt="2025-08-20T06:47:09.317" v="0" actId="113"/>
      <pc:docMkLst>
        <pc:docMk/>
      </pc:docMkLst>
      <pc:sldChg chg="modSp mod">
        <pc:chgData name="Nathalie Zingg" userId="572d2e92-1068-4bb1-bc36-9823cd9a6ab1" providerId="ADAL" clId="{40051667-ECF6-4E67-8307-7E428141551C}" dt="2025-08-20T06:47:09.317" v="0" actId="113"/>
        <pc:sldMkLst>
          <pc:docMk/>
          <pc:sldMk cId="1009083806" sldId="257"/>
        </pc:sldMkLst>
        <pc:spChg chg="mod">
          <ac:chgData name="Nathalie Zingg" userId="572d2e92-1068-4bb1-bc36-9823cd9a6ab1" providerId="ADAL" clId="{40051667-ECF6-4E67-8307-7E428141551C}" dt="2025-08-20T06:47:09.317" v="0" actId="113"/>
          <ac:spMkLst>
            <pc:docMk/>
            <pc:sldMk cId="1009083806" sldId="257"/>
            <ac:spMk id="4" creationId="{C1B30C87-FF72-874E-A45B-52798C8AA703}"/>
          </ac:spMkLst>
        </pc:spChg>
      </pc:sldChg>
    </pc:docChg>
  </pc:docChgLst>
  <pc:docChgLst>
    <pc:chgData name="Nathalie Zingg" userId="572d2e92-1068-4bb1-bc36-9823cd9a6ab1" providerId="ADAL" clId="{FA6765B9-3654-47A6-B09B-ABD2E86DB4BB}"/>
    <pc:docChg chg="custSel modSld">
      <pc:chgData name="Nathalie Zingg" userId="572d2e92-1068-4bb1-bc36-9823cd9a6ab1" providerId="ADAL" clId="{FA6765B9-3654-47A6-B09B-ABD2E86DB4BB}" dt="2025-09-01T07:45:25.820" v="3" actId="14100"/>
      <pc:docMkLst>
        <pc:docMk/>
      </pc:docMkLst>
      <pc:sldChg chg="delSp modSp mod">
        <pc:chgData name="Nathalie Zingg" userId="572d2e92-1068-4bb1-bc36-9823cd9a6ab1" providerId="ADAL" clId="{FA6765B9-3654-47A6-B09B-ABD2E86DB4BB}" dt="2025-09-01T07:45:25.820" v="3" actId="14100"/>
        <pc:sldMkLst>
          <pc:docMk/>
          <pc:sldMk cId="1009083806" sldId="257"/>
        </pc:sldMkLst>
        <pc:spChg chg="del">
          <ac:chgData name="Nathalie Zingg" userId="572d2e92-1068-4bb1-bc36-9823cd9a6ab1" providerId="ADAL" clId="{FA6765B9-3654-47A6-B09B-ABD2E86DB4BB}" dt="2025-09-01T07:44:48.443" v="0" actId="478"/>
          <ac:spMkLst>
            <pc:docMk/>
            <pc:sldMk cId="1009083806" sldId="257"/>
            <ac:spMk id="9" creationId="{0D2769FD-7CC1-E20D-B585-E89F3FECD9A9}"/>
          </ac:spMkLst>
        </pc:spChg>
        <pc:picChg chg="mod">
          <ac:chgData name="Nathalie Zingg" userId="572d2e92-1068-4bb1-bc36-9823cd9a6ab1" providerId="ADAL" clId="{FA6765B9-3654-47A6-B09B-ABD2E86DB4BB}" dt="2025-09-01T07:45:25.820" v="3" actId="14100"/>
          <ac:picMkLst>
            <pc:docMk/>
            <pc:sldMk cId="1009083806" sldId="257"/>
            <ac:picMk id="2" creationId="{02D769F7-7E22-1B8C-5D72-CA8E201B9CC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BE80-5454-435E-9EA4-DEDAA0A4D9E9}" type="datetimeFigureOut">
              <a:rPr lang="de-CH" smtClean="0"/>
              <a:t>01.09.2025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D2F8-8672-43AA-BA85-CE1C21CFD5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780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BE80-5454-435E-9EA4-DEDAA0A4D9E9}" type="datetimeFigureOut">
              <a:rPr lang="de-CH" smtClean="0"/>
              <a:t>01.09.2025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D2F8-8672-43AA-BA85-CE1C21CFD5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858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BE80-5454-435E-9EA4-DEDAA0A4D9E9}" type="datetimeFigureOut">
              <a:rPr lang="de-CH" smtClean="0"/>
              <a:t>01.09.2025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D2F8-8672-43AA-BA85-CE1C21CFD5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246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BE80-5454-435E-9EA4-DEDAA0A4D9E9}" type="datetimeFigureOut">
              <a:rPr lang="de-CH" smtClean="0"/>
              <a:t>01.09.2025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D2F8-8672-43AA-BA85-CE1C21CFD5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292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BE80-5454-435E-9EA4-DEDAA0A4D9E9}" type="datetimeFigureOut">
              <a:rPr lang="de-CH" smtClean="0"/>
              <a:t>01.09.2025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D2F8-8672-43AA-BA85-CE1C21CFD5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441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BE80-5454-435E-9EA4-DEDAA0A4D9E9}" type="datetimeFigureOut">
              <a:rPr lang="de-CH" smtClean="0"/>
              <a:t>01.09.2025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D2F8-8672-43AA-BA85-CE1C21CFD5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574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BE80-5454-435E-9EA4-DEDAA0A4D9E9}" type="datetimeFigureOut">
              <a:rPr lang="de-CH" smtClean="0"/>
              <a:t>01.09.2025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D2F8-8672-43AA-BA85-CE1C21CFD5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080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BE80-5454-435E-9EA4-DEDAA0A4D9E9}" type="datetimeFigureOut">
              <a:rPr lang="de-CH" smtClean="0"/>
              <a:t>01.09.2025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D2F8-8672-43AA-BA85-CE1C21CFD5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728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BE80-5454-435E-9EA4-DEDAA0A4D9E9}" type="datetimeFigureOut">
              <a:rPr lang="de-CH" smtClean="0"/>
              <a:t>01.09.2025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D2F8-8672-43AA-BA85-CE1C21CFD5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961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BE80-5454-435E-9EA4-DEDAA0A4D9E9}" type="datetimeFigureOut">
              <a:rPr lang="de-CH" smtClean="0"/>
              <a:t>01.09.2025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D2F8-8672-43AA-BA85-CE1C21CFD5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877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BE80-5454-435E-9EA4-DEDAA0A4D9E9}" type="datetimeFigureOut">
              <a:rPr lang="de-CH" smtClean="0"/>
              <a:t>01.09.2025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D2F8-8672-43AA-BA85-CE1C21CFD5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706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D1BE80-5454-435E-9EA4-DEDAA0A4D9E9}" type="datetimeFigureOut">
              <a:rPr lang="de-CH" smtClean="0"/>
              <a:t>01.09.2025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14D2F8-8672-43AA-BA85-CE1C21CFD5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601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2D769F7-7E22-1B8C-5D72-CA8E201B9C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931" r="11835" b="1"/>
          <a:stretch>
            <a:fillRect/>
          </a:stretch>
        </p:blipFill>
        <p:spPr>
          <a:xfrm>
            <a:off x="20" y="1282"/>
            <a:ext cx="10086429" cy="685671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2656A8F-AA6F-858B-151C-8FACC88C29D7}"/>
              </a:ext>
            </a:extLst>
          </p:cNvPr>
          <p:cNvSpPr txBox="1"/>
          <p:nvPr/>
        </p:nvSpPr>
        <p:spPr>
          <a:xfrm>
            <a:off x="238064" y="1473103"/>
            <a:ext cx="2993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200" b="1" dirty="0" err="1">
                <a:solidFill>
                  <a:srgbClr val="5CE1FF"/>
                </a:solidFill>
              </a:rPr>
              <a:t>Schüler:innen</a:t>
            </a:r>
            <a:endParaRPr lang="de-CH" sz="3200" b="1" dirty="0">
              <a:solidFill>
                <a:srgbClr val="5CE1FF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1B30C87-FF72-874E-A45B-52798C8AA703}"/>
              </a:ext>
            </a:extLst>
          </p:cNvPr>
          <p:cNvSpPr txBox="1"/>
          <p:nvPr/>
        </p:nvSpPr>
        <p:spPr>
          <a:xfrm>
            <a:off x="6326633" y="1473103"/>
            <a:ext cx="277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200" b="1" dirty="0">
                <a:solidFill>
                  <a:srgbClr val="FF5857"/>
                </a:solidFill>
              </a:rPr>
              <a:t>Tagesstruktur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CE47E10-170A-437A-EB1A-B0294FC1030A}"/>
              </a:ext>
            </a:extLst>
          </p:cNvPr>
          <p:cNvSpPr txBox="1"/>
          <p:nvPr/>
        </p:nvSpPr>
        <p:spPr>
          <a:xfrm>
            <a:off x="460005" y="2535637"/>
            <a:ext cx="2563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chemeClr val="bg1"/>
                </a:solidFill>
              </a:rPr>
              <a:t>Gewinnt in Spielen eurer Wahl gegen das Team der Tagesstruktur und sammelt Punkte!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76DF03-B6CE-8C36-305D-D22533AD54C6}"/>
              </a:ext>
            </a:extLst>
          </p:cNvPr>
          <p:cNvSpPr txBox="1"/>
          <p:nvPr/>
        </p:nvSpPr>
        <p:spPr>
          <a:xfrm>
            <a:off x="6882309" y="2535637"/>
            <a:ext cx="25636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chemeClr val="bg1"/>
                </a:solidFill>
              </a:rPr>
              <a:t>Wann:</a:t>
            </a:r>
          </a:p>
          <a:p>
            <a:r>
              <a:rPr lang="de-CH" sz="2400" dirty="0">
                <a:solidFill>
                  <a:schemeClr val="bg1"/>
                </a:solidFill>
              </a:rPr>
              <a:t>Täglich ab</a:t>
            </a:r>
          </a:p>
          <a:p>
            <a:r>
              <a:rPr lang="de-CH" sz="2400" dirty="0">
                <a:solidFill>
                  <a:schemeClr val="bg1"/>
                </a:solidFill>
              </a:rPr>
              <a:t>12:30 Uhr</a:t>
            </a:r>
          </a:p>
          <a:p>
            <a:endParaRPr lang="de-CH" sz="2400" dirty="0">
              <a:solidFill>
                <a:schemeClr val="bg1"/>
              </a:solidFill>
            </a:endParaRPr>
          </a:p>
          <a:p>
            <a:r>
              <a:rPr lang="de-CH" sz="2400" dirty="0">
                <a:solidFill>
                  <a:schemeClr val="bg1"/>
                </a:solidFill>
              </a:rPr>
              <a:t>Wo:</a:t>
            </a:r>
          </a:p>
          <a:p>
            <a:r>
              <a:rPr lang="de-CH" sz="2400" dirty="0">
                <a:solidFill>
                  <a:schemeClr val="bg1"/>
                </a:solidFill>
              </a:rPr>
              <a:t>In allen Räumen der Tagesstruktur</a:t>
            </a:r>
          </a:p>
        </p:txBody>
      </p:sp>
    </p:spTree>
    <p:extLst>
      <p:ext uri="{BB962C8B-B14F-4D97-AF65-F5344CB8AC3E}">
        <p14:creationId xmlns:p14="http://schemas.microsoft.com/office/powerpoint/2010/main" val="1009083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c2830bad-22b2-42bc-aa5d-ef8782b5981b}" enabled="0" method="" siteId="{c2830bad-22b2-42bc-aa5d-ef8782b5981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</Words>
  <Application>Microsoft Office PowerPoint</Application>
  <PresentationFormat>A4-Papier (210 x 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Nathalie Zingg</dc:creator>
  <cp:lastModifiedBy>Nathalie Zingg</cp:lastModifiedBy>
  <cp:revision>1</cp:revision>
  <cp:lastPrinted>2025-09-01T07:45:47Z</cp:lastPrinted>
  <dcterms:created xsi:type="dcterms:W3CDTF">2025-08-19T13:24:25Z</dcterms:created>
  <dcterms:modified xsi:type="dcterms:W3CDTF">2025-09-01T07:48:09Z</dcterms:modified>
</cp:coreProperties>
</file>