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9906000" cy="6858000" type="A4"/>
  <p:notesSz cx="9945688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5A5B"/>
    <a:srgbClr val="FF5857"/>
    <a:srgbClr val="5CE1FF"/>
    <a:srgbClr val="73F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96" autoAdjust="0"/>
    <p:restoredTop sz="94660"/>
  </p:normalViewPr>
  <p:slideViewPr>
    <p:cSldViewPr snapToGrid="0">
      <p:cViewPr varScale="1">
        <p:scale>
          <a:sx n="70" d="100"/>
          <a:sy n="70" d="100"/>
        </p:scale>
        <p:origin x="96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athalie Zingg" userId="572d2e92-1068-4bb1-bc36-9823cd9a6ab1" providerId="ADAL" clId="{FA6765B9-3654-47A6-B09B-ABD2E86DB4BB}"/>
    <pc:docChg chg="custSel modSld">
      <pc:chgData name="Nathalie Zingg" userId="572d2e92-1068-4bb1-bc36-9823cd9a6ab1" providerId="ADAL" clId="{FA6765B9-3654-47A6-B09B-ABD2E86DB4BB}" dt="2025-09-01T07:45:25.820" v="3" actId="14100"/>
      <pc:docMkLst>
        <pc:docMk/>
      </pc:docMkLst>
      <pc:sldChg chg="delSp modSp mod">
        <pc:chgData name="Nathalie Zingg" userId="572d2e92-1068-4bb1-bc36-9823cd9a6ab1" providerId="ADAL" clId="{FA6765B9-3654-47A6-B09B-ABD2E86DB4BB}" dt="2025-09-01T07:45:25.820" v="3" actId="14100"/>
        <pc:sldMkLst>
          <pc:docMk/>
          <pc:sldMk cId="1009083806" sldId="257"/>
        </pc:sldMkLst>
        <pc:spChg chg="del">
          <ac:chgData name="Nathalie Zingg" userId="572d2e92-1068-4bb1-bc36-9823cd9a6ab1" providerId="ADAL" clId="{FA6765B9-3654-47A6-B09B-ABD2E86DB4BB}" dt="2025-09-01T07:44:48.443" v="0" actId="478"/>
          <ac:spMkLst>
            <pc:docMk/>
            <pc:sldMk cId="1009083806" sldId="257"/>
            <ac:spMk id="9" creationId="{0D2769FD-7CC1-E20D-B585-E89F3FECD9A9}"/>
          </ac:spMkLst>
        </pc:spChg>
        <pc:picChg chg="mod">
          <ac:chgData name="Nathalie Zingg" userId="572d2e92-1068-4bb1-bc36-9823cd9a6ab1" providerId="ADAL" clId="{FA6765B9-3654-47A6-B09B-ABD2E86DB4BB}" dt="2025-09-01T07:45:25.820" v="3" actId="14100"/>
          <ac:picMkLst>
            <pc:docMk/>
            <pc:sldMk cId="1009083806" sldId="257"/>
            <ac:picMk id="2" creationId="{02D769F7-7E22-1B8C-5D72-CA8E201B9CC8}"/>
          </ac:picMkLst>
        </pc:picChg>
      </pc:sldChg>
    </pc:docChg>
  </pc:docChgLst>
  <pc:docChgLst>
    <pc:chgData name="Nathalie Zingg" userId="572d2e92-1068-4bb1-bc36-9823cd9a6ab1" providerId="ADAL" clId="{40051667-ECF6-4E67-8307-7E428141551C}"/>
    <pc:docChg chg="modSld">
      <pc:chgData name="Nathalie Zingg" userId="572d2e92-1068-4bb1-bc36-9823cd9a6ab1" providerId="ADAL" clId="{40051667-ECF6-4E67-8307-7E428141551C}" dt="2025-08-20T06:47:09.317" v="0" actId="113"/>
      <pc:docMkLst>
        <pc:docMk/>
      </pc:docMkLst>
      <pc:sldChg chg="modSp mod">
        <pc:chgData name="Nathalie Zingg" userId="572d2e92-1068-4bb1-bc36-9823cd9a6ab1" providerId="ADAL" clId="{40051667-ECF6-4E67-8307-7E428141551C}" dt="2025-08-20T06:47:09.317" v="0" actId="113"/>
        <pc:sldMkLst>
          <pc:docMk/>
          <pc:sldMk cId="1009083806" sldId="257"/>
        </pc:sldMkLst>
        <pc:spChg chg="mod">
          <ac:chgData name="Nathalie Zingg" userId="572d2e92-1068-4bb1-bc36-9823cd9a6ab1" providerId="ADAL" clId="{40051667-ECF6-4E67-8307-7E428141551C}" dt="2025-08-20T06:47:09.317" v="0" actId="113"/>
          <ac:spMkLst>
            <pc:docMk/>
            <pc:sldMk cId="1009083806" sldId="257"/>
            <ac:spMk id="4" creationId="{C1B30C87-FF72-874E-A45B-52798C8AA703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1BE80-5454-435E-9EA4-DEDAA0A4D9E9}" type="datetimeFigureOut">
              <a:rPr lang="de-CH" smtClean="0"/>
              <a:t>17.08.2026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4D2F8-8672-43AA-BA85-CE1C21CFD51D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9878096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1BE80-5454-435E-9EA4-DEDAA0A4D9E9}" type="datetimeFigureOut">
              <a:rPr lang="de-CH" smtClean="0"/>
              <a:t>17.08.2026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4D2F8-8672-43AA-BA85-CE1C21CFD51D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9029274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1BE80-5454-435E-9EA4-DEDAA0A4D9E9}" type="datetimeFigureOut">
              <a:rPr lang="de-CH" smtClean="0"/>
              <a:t>17.08.2026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4D2F8-8672-43AA-BA85-CE1C21CFD51D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1944171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1BE80-5454-435E-9EA4-DEDAA0A4D9E9}" type="datetimeFigureOut">
              <a:rPr lang="de-CH" smtClean="0"/>
              <a:t>17.08.2026</a:t>
            </a:fld>
            <a:endParaRPr lang="de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4D2F8-8672-43AA-BA85-CE1C21CFD51D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2057417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1BE80-5454-435E-9EA4-DEDAA0A4D9E9}" type="datetimeFigureOut">
              <a:rPr lang="de-CH" smtClean="0"/>
              <a:t>17.08.2026</a:t>
            </a:fld>
            <a:endParaRPr lang="de-C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4D2F8-8672-43AA-BA85-CE1C21CFD51D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4208060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1BE80-5454-435E-9EA4-DEDAA0A4D9E9}" type="datetimeFigureOut">
              <a:rPr lang="de-CH" smtClean="0"/>
              <a:t>17.08.2026</a:t>
            </a:fld>
            <a:endParaRPr lang="de-C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4D2F8-8672-43AA-BA85-CE1C21CFD51D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7572899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1BE80-5454-435E-9EA4-DEDAA0A4D9E9}" type="datetimeFigureOut">
              <a:rPr lang="de-CH" smtClean="0"/>
              <a:t>17.08.2026</a:t>
            </a:fld>
            <a:endParaRPr lang="de-C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4D2F8-8672-43AA-BA85-CE1C21CFD51D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7596155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1BE80-5454-435E-9EA4-DEDAA0A4D9E9}" type="datetimeFigureOut">
              <a:rPr lang="de-CH" smtClean="0"/>
              <a:t>17.08.2026</a:t>
            </a:fld>
            <a:endParaRPr lang="de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4D2F8-8672-43AA-BA85-CE1C21CFD51D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5487724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1BE80-5454-435E-9EA4-DEDAA0A4D9E9}" type="datetimeFigureOut">
              <a:rPr lang="de-CH" smtClean="0"/>
              <a:t>17.08.2026</a:t>
            </a:fld>
            <a:endParaRPr lang="de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4D2F8-8672-43AA-BA85-CE1C21CFD51D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6570648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1BE80-5454-435E-9EA4-DEDAA0A4D9E9}" type="datetimeFigureOut">
              <a:rPr lang="de-CH" smtClean="0"/>
              <a:t>17.08.2026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4D2F8-8672-43AA-BA85-CE1C21CFD51D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7785874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1BE80-5454-435E-9EA4-DEDAA0A4D9E9}" type="datetimeFigureOut">
              <a:rPr lang="de-CH" smtClean="0"/>
              <a:t>17.08.2026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4D2F8-8672-43AA-BA85-CE1C21CFD51D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2324627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DD1BE80-5454-435E-9EA4-DEDAA0A4D9E9}" type="datetimeFigureOut">
              <a:rPr lang="de-CH" smtClean="0"/>
              <a:t>17.08.2026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914D2F8-8672-43AA-BA85-CE1C21CFD51D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4560162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238" y="0"/>
            <a:ext cx="9903523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02D769F7-7E22-1B8C-5D72-CA8E201B9CC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931" r="11835" b="1"/>
          <a:stretch>
            <a:fillRect/>
          </a:stretch>
        </p:blipFill>
        <p:spPr>
          <a:xfrm>
            <a:off x="20" y="1282"/>
            <a:ext cx="10086429" cy="6856718"/>
          </a:xfrm>
          <a:prstGeom prst="rect">
            <a:avLst/>
          </a:prstGeo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B2656A8F-AA6F-858B-151C-8FACC88C29D7}"/>
              </a:ext>
            </a:extLst>
          </p:cNvPr>
          <p:cNvSpPr txBox="1"/>
          <p:nvPr/>
        </p:nvSpPr>
        <p:spPr>
          <a:xfrm>
            <a:off x="238064" y="1473103"/>
            <a:ext cx="29931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CH" sz="3200" b="1" dirty="0" err="1">
                <a:solidFill>
                  <a:srgbClr val="5CE1FF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Schüler:innen</a:t>
            </a:r>
            <a:endParaRPr lang="de-CH" sz="3200" b="1" dirty="0">
              <a:solidFill>
                <a:srgbClr val="5CE1FF"/>
              </a:solidFill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C1B30C87-FF72-874E-A45B-52798C8AA703}"/>
              </a:ext>
            </a:extLst>
          </p:cNvPr>
          <p:cNvSpPr txBox="1"/>
          <p:nvPr/>
        </p:nvSpPr>
        <p:spPr>
          <a:xfrm>
            <a:off x="6452805" y="1473103"/>
            <a:ext cx="29931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CH" sz="3200" b="1" dirty="0">
                <a:solidFill>
                  <a:srgbClr val="FF5857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Tagesstruktur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BCE47E10-170A-437A-EB1A-B0294FC1030A}"/>
              </a:ext>
            </a:extLst>
          </p:cNvPr>
          <p:cNvSpPr txBox="1"/>
          <p:nvPr/>
        </p:nvSpPr>
        <p:spPr>
          <a:xfrm>
            <a:off x="460005" y="2334469"/>
            <a:ext cx="256368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400" dirty="0">
                <a:solidFill>
                  <a:schemeClr val="bg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Gewinnt in Spielen eurer Wahl gegen das Team der Tagesstruktur und sammelt Punkte!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1D76DF03-B6CE-8C36-305D-D22533AD54C6}"/>
              </a:ext>
            </a:extLst>
          </p:cNvPr>
          <p:cNvSpPr txBox="1"/>
          <p:nvPr/>
        </p:nvSpPr>
        <p:spPr>
          <a:xfrm>
            <a:off x="6882310" y="2149803"/>
            <a:ext cx="256368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400" dirty="0">
                <a:solidFill>
                  <a:schemeClr val="bg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Wann:</a:t>
            </a:r>
          </a:p>
          <a:p>
            <a:r>
              <a:rPr lang="de-CH" sz="2400" dirty="0">
                <a:solidFill>
                  <a:schemeClr val="bg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Täglich ab</a:t>
            </a:r>
          </a:p>
          <a:p>
            <a:r>
              <a:rPr lang="de-CH" sz="2400" dirty="0">
                <a:solidFill>
                  <a:schemeClr val="bg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12:20 Uhr</a:t>
            </a:r>
          </a:p>
          <a:p>
            <a:endParaRPr lang="de-CH" sz="2400" dirty="0">
              <a:solidFill>
                <a:schemeClr val="bg1"/>
              </a:solidFill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r>
              <a:rPr lang="de-CH" sz="2400" dirty="0">
                <a:solidFill>
                  <a:schemeClr val="bg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Wo:</a:t>
            </a:r>
          </a:p>
          <a:p>
            <a:r>
              <a:rPr lang="de-CH" sz="2400" dirty="0">
                <a:solidFill>
                  <a:schemeClr val="bg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In allen Räumen der Tagesstruktur</a:t>
            </a:r>
          </a:p>
        </p:txBody>
      </p:sp>
      <p:sp>
        <p:nvSpPr>
          <p:cNvPr id="8" name="Rechteck: gefaltete Ecke 7">
            <a:extLst>
              <a:ext uri="{FF2B5EF4-FFF2-40B4-BE49-F238E27FC236}">
                <a16:creationId xmlns:a16="http://schemas.microsoft.com/office/drawing/2014/main" id="{F4F1BDE6-BD29-6F6F-140D-EE5F0CEFDA17}"/>
              </a:ext>
            </a:extLst>
          </p:cNvPr>
          <p:cNvSpPr/>
          <p:nvPr/>
        </p:nvSpPr>
        <p:spPr>
          <a:xfrm>
            <a:off x="2528621" y="4920848"/>
            <a:ext cx="2035690" cy="1662671"/>
          </a:xfrm>
          <a:prstGeom prst="foldedCorner">
            <a:avLst/>
          </a:prstGeom>
          <a:solidFill>
            <a:srgbClr val="FF5A5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dirty="0">
                <a:solidFill>
                  <a:schemeClr val="tx1">
                    <a:lumMod val="95000"/>
                    <a:lumOff val="5000"/>
                  </a:schemeClr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Gewinnt eine Woche lang Kuchen zum </a:t>
            </a:r>
            <a:r>
              <a:rPr lang="de-CH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Z’Vieri</a:t>
            </a:r>
            <a:r>
              <a:rPr lang="de-CH" dirty="0">
                <a:solidFill>
                  <a:schemeClr val="tx1">
                    <a:lumMod val="95000"/>
                    <a:lumOff val="5000"/>
                  </a:schemeClr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0090838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c2830bad-22b2-42bc-aa5d-ef8782b5981b}" enabled="0" method="" siteId="{c2830bad-22b2-42bc-aa5d-ef8782b5981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39</Words>
  <Application>Microsoft Office PowerPoint</Application>
  <PresentationFormat>A4-Papier (210 x 297 mm)</PresentationFormat>
  <Paragraphs>10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6" baseType="lpstr">
      <vt:lpstr>ADLaM Display</vt:lpstr>
      <vt:lpstr>Aptos</vt:lpstr>
      <vt:lpstr>Aptos Display</vt:lpstr>
      <vt:lpstr>Arial</vt:lpstr>
      <vt:lpstr>Office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Nathalie Zingg</dc:creator>
  <cp:lastModifiedBy>Zingg, Nathalie Extern</cp:lastModifiedBy>
  <cp:revision>2</cp:revision>
  <cp:lastPrinted>2025-09-01T07:45:47Z</cp:lastPrinted>
  <dcterms:created xsi:type="dcterms:W3CDTF">2025-08-19T13:24:25Z</dcterms:created>
  <dcterms:modified xsi:type="dcterms:W3CDTF">2026-08-17T08:22:03Z</dcterms:modified>
</cp:coreProperties>
</file>