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6E979B-FB3B-40F6-B79E-C1715EB97B8E}" v="1" dt="2024-10-28T09:15:07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5752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101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1209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744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762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4270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774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565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783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451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2902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50734C-08FD-43D3-800D-2B59EF5A2979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E832AA-19EA-4C3B-BB10-EC6537F653F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0316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Fenster, Im Haus, Boden, Wand enthält.&#10;&#10;Automatisch generierte Beschreibung">
            <a:extLst>
              <a:ext uri="{FF2B5EF4-FFF2-40B4-BE49-F238E27FC236}">
                <a16:creationId xmlns:a16="http://schemas.microsoft.com/office/drawing/2014/main" id="{5E2A93B1-C210-8A24-B676-EFBE1DCF5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6" b="3846"/>
          <a:stretch/>
        </p:blipFill>
        <p:spPr>
          <a:xfrm>
            <a:off x="21" y="0"/>
            <a:ext cx="9905979" cy="6857989"/>
          </a:xfrm>
          <a:prstGeom prst="rect">
            <a:avLst/>
          </a:prstGeom>
        </p:spPr>
      </p:pic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1BF4DD63-CE83-4A2A-994E-8598C22E6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009" y="1498601"/>
            <a:ext cx="4274543" cy="4707593"/>
          </a:xfrm>
          <a:custGeom>
            <a:avLst/>
            <a:gdLst>
              <a:gd name="connsiteX0" fmla="*/ 0 w 5260975"/>
              <a:gd name="connsiteY0" fmla="*/ 0 h 4707593"/>
              <a:gd name="connsiteX1" fmla="*/ 5260975 w 5260975"/>
              <a:gd name="connsiteY1" fmla="*/ 0 h 4707593"/>
              <a:gd name="connsiteX2" fmla="*/ 5260975 w 5260975"/>
              <a:gd name="connsiteY2" fmla="*/ 3296937 h 4707593"/>
              <a:gd name="connsiteX3" fmla="*/ 5260975 w 5260975"/>
              <a:gd name="connsiteY3" fmla="*/ 3518571 h 4707593"/>
              <a:gd name="connsiteX4" fmla="*/ 5226504 w 5260975"/>
              <a:gd name="connsiteY4" fmla="*/ 3534000 h 4707593"/>
              <a:gd name="connsiteX5" fmla="*/ 5206341 w 5260975"/>
              <a:gd name="connsiteY5" fmla="*/ 3542065 h 4707593"/>
              <a:gd name="connsiteX6" fmla="*/ 5123287 w 5260975"/>
              <a:gd name="connsiteY6" fmla="*/ 3594010 h 4707593"/>
              <a:gd name="connsiteX7" fmla="*/ 5048107 w 5260975"/>
              <a:gd name="connsiteY7" fmla="*/ 3658244 h 4707593"/>
              <a:gd name="connsiteX8" fmla="*/ 4992899 w 5260975"/>
              <a:gd name="connsiteY8" fmla="*/ 3734479 h 4707593"/>
              <a:gd name="connsiteX9" fmla="*/ 4977440 w 5260975"/>
              <a:gd name="connsiteY9" fmla="*/ 3752627 h 4707593"/>
              <a:gd name="connsiteX10" fmla="*/ 4935194 w 5260975"/>
              <a:gd name="connsiteY10" fmla="*/ 3775382 h 4707593"/>
              <a:gd name="connsiteX11" fmla="*/ 4897844 w 5260975"/>
              <a:gd name="connsiteY11" fmla="*/ 3792472 h 4707593"/>
              <a:gd name="connsiteX12" fmla="*/ 4870767 w 5260975"/>
              <a:gd name="connsiteY12" fmla="*/ 3811388 h 4707593"/>
              <a:gd name="connsiteX13" fmla="*/ 4847917 w 5260975"/>
              <a:gd name="connsiteY13" fmla="*/ 3828767 h 4707593"/>
              <a:gd name="connsiteX14" fmla="*/ 4796163 w 5260975"/>
              <a:gd name="connsiteY14" fmla="*/ 3873702 h 4707593"/>
              <a:gd name="connsiteX15" fmla="*/ 4738843 w 5260975"/>
              <a:gd name="connsiteY15" fmla="*/ 3911628 h 4707593"/>
              <a:gd name="connsiteX16" fmla="*/ 4692755 w 5260975"/>
              <a:gd name="connsiteY16" fmla="*/ 3958099 h 4707593"/>
              <a:gd name="connsiteX17" fmla="*/ 4673744 w 5260975"/>
              <a:gd name="connsiteY17" fmla="*/ 3983255 h 4707593"/>
              <a:gd name="connsiteX18" fmla="*/ 4633801 w 5260975"/>
              <a:gd name="connsiteY18" fmla="*/ 4000442 h 4707593"/>
              <a:gd name="connsiteX19" fmla="*/ 4590499 w 5260975"/>
              <a:gd name="connsiteY19" fmla="*/ 4027326 h 4707593"/>
              <a:gd name="connsiteX20" fmla="*/ 4559773 w 5260975"/>
              <a:gd name="connsiteY20" fmla="*/ 4054018 h 4707593"/>
              <a:gd name="connsiteX21" fmla="*/ 4536059 w 5260975"/>
              <a:gd name="connsiteY21" fmla="*/ 4071877 h 4707593"/>
              <a:gd name="connsiteX22" fmla="*/ 4502550 w 5260975"/>
              <a:gd name="connsiteY22" fmla="*/ 4089832 h 4707593"/>
              <a:gd name="connsiteX23" fmla="*/ 4468944 w 5260975"/>
              <a:gd name="connsiteY23" fmla="*/ 4113356 h 4707593"/>
              <a:gd name="connsiteX24" fmla="*/ 4452623 w 5260975"/>
              <a:gd name="connsiteY24" fmla="*/ 4127854 h 4707593"/>
              <a:gd name="connsiteX25" fmla="*/ 4421032 w 5260975"/>
              <a:gd name="connsiteY25" fmla="*/ 4151953 h 4707593"/>
              <a:gd name="connsiteX26" fmla="*/ 4388483 w 5260975"/>
              <a:gd name="connsiteY26" fmla="*/ 4174421 h 4707593"/>
              <a:gd name="connsiteX27" fmla="*/ 4327321 w 5260975"/>
              <a:gd name="connsiteY27" fmla="*/ 4200153 h 4707593"/>
              <a:gd name="connsiteX28" fmla="*/ 4271633 w 5260975"/>
              <a:gd name="connsiteY28" fmla="*/ 4237983 h 4707593"/>
              <a:gd name="connsiteX29" fmla="*/ 4227465 w 5260975"/>
              <a:gd name="connsiteY29" fmla="*/ 4265635 h 4707593"/>
              <a:gd name="connsiteX30" fmla="*/ 4201733 w 5260975"/>
              <a:gd name="connsiteY30" fmla="*/ 4283783 h 4707593"/>
              <a:gd name="connsiteX31" fmla="*/ 4154494 w 5260975"/>
              <a:gd name="connsiteY31" fmla="*/ 4324301 h 4707593"/>
              <a:gd name="connsiteX32" fmla="*/ 4081234 w 5260975"/>
              <a:gd name="connsiteY32" fmla="*/ 4366931 h 4707593"/>
              <a:gd name="connsiteX33" fmla="*/ 4036971 w 5260975"/>
              <a:gd name="connsiteY33" fmla="*/ 4389975 h 4707593"/>
              <a:gd name="connsiteX34" fmla="*/ 3941725 w 5260975"/>
              <a:gd name="connsiteY34" fmla="*/ 4424733 h 4707593"/>
              <a:gd name="connsiteX35" fmla="*/ 3910999 w 5260975"/>
              <a:gd name="connsiteY35" fmla="*/ 4437119 h 4707593"/>
              <a:gd name="connsiteX36" fmla="*/ 3875859 w 5260975"/>
              <a:gd name="connsiteY36" fmla="*/ 4445280 h 4707593"/>
              <a:gd name="connsiteX37" fmla="*/ 3819401 w 5260975"/>
              <a:gd name="connsiteY37" fmla="*/ 4464579 h 4707593"/>
              <a:gd name="connsiteX38" fmla="*/ 3709176 w 5260975"/>
              <a:gd name="connsiteY38" fmla="*/ 4497800 h 4707593"/>
              <a:gd name="connsiteX39" fmla="*/ 3684981 w 5260975"/>
              <a:gd name="connsiteY39" fmla="*/ 4502889 h 4707593"/>
              <a:gd name="connsiteX40" fmla="*/ 3623338 w 5260975"/>
              <a:gd name="connsiteY40" fmla="*/ 4524300 h 4707593"/>
              <a:gd name="connsiteX41" fmla="*/ 3586373 w 5260975"/>
              <a:gd name="connsiteY41" fmla="*/ 4538702 h 4707593"/>
              <a:gd name="connsiteX42" fmla="*/ 3555743 w 5260975"/>
              <a:gd name="connsiteY42" fmla="*/ 4546960 h 4707593"/>
              <a:gd name="connsiteX43" fmla="*/ 3528667 w 5260975"/>
              <a:gd name="connsiteY43" fmla="*/ 4550801 h 4707593"/>
              <a:gd name="connsiteX44" fmla="*/ 3457424 w 5260975"/>
              <a:gd name="connsiteY44" fmla="*/ 4569811 h 4707593"/>
              <a:gd name="connsiteX45" fmla="*/ 3429003 w 5260975"/>
              <a:gd name="connsiteY45" fmla="*/ 4577301 h 4707593"/>
              <a:gd name="connsiteX46" fmla="*/ 3355264 w 5260975"/>
              <a:gd name="connsiteY46" fmla="*/ 4603033 h 4707593"/>
              <a:gd name="connsiteX47" fmla="*/ 3292757 w 5260975"/>
              <a:gd name="connsiteY47" fmla="*/ 4620027 h 4707593"/>
              <a:gd name="connsiteX48" fmla="*/ 3266643 w 5260975"/>
              <a:gd name="connsiteY48" fmla="*/ 4628188 h 4707593"/>
              <a:gd name="connsiteX49" fmla="*/ 3206921 w 5260975"/>
              <a:gd name="connsiteY49" fmla="*/ 4641823 h 4707593"/>
              <a:gd name="connsiteX50" fmla="*/ 3173123 w 5260975"/>
              <a:gd name="connsiteY50" fmla="*/ 4651425 h 4707593"/>
              <a:gd name="connsiteX51" fmla="*/ 3090646 w 5260975"/>
              <a:gd name="connsiteY51" fmla="*/ 4662274 h 4707593"/>
              <a:gd name="connsiteX52" fmla="*/ 3005480 w 5260975"/>
              <a:gd name="connsiteY52" fmla="*/ 4672739 h 4707593"/>
              <a:gd name="connsiteX53" fmla="*/ 2958721 w 5260975"/>
              <a:gd name="connsiteY53" fmla="*/ 4676196 h 4707593"/>
              <a:gd name="connsiteX54" fmla="*/ 2917915 w 5260975"/>
              <a:gd name="connsiteY54" fmla="*/ 4681670 h 4707593"/>
              <a:gd name="connsiteX55" fmla="*/ 2882389 w 5260975"/>
              <a:gd name="connsiteY55" fmla="*/ 4685126 h 4707593"/>
              <a:gd name="connsiteX56" fmla="*/ 2825837 w 5260975"/>
              <a:gd name="connsiteY56" fmla="*/ 4692135 h 4707593"/>
              <a:gd name="connsiteX57" fmla="*/ 2802313 w 5260975"/>
              <a:gd name="connsiteY57" fmla="*/ 4693960 h 4707593"/>
              <a:gd name="connsiteX58" fmla="*/ 2746816 w 5260975"/>
              <a:gd name="connsiteY58" fmla="*/ 4693863 h 4707593"/>
              <a:gd name="connsiteX59" fmla="*/ 2727517 w 5260975"/>
              <a:gd name="connsiteY59" fmla="*/ 4692903 h 4707593"/>
              <a:gd name="connsiteX60" fmla="*/ 2690359 w 5260975"/>
              <a:gd name="connsiteY60" fmla="*/ 4680997 h 4707593"/>
              <a:gd name="connsiteX61" fmla="*/ 2685943 w 5260975"/>
              <a:gd name="connsiteY61" fmla="*/ 4680133 h 4707593"/>
              <a:gd name="connsiteX62" fmla="*/ 2661554 w 5260975"/>
              <a:gd name="connsiteY62" fmla="*/ 4675428 h 4707593"/>
              <a:gd name="connsiteX63" fmla="*/ 2648208 w 5260975"/>
              <a:gd name="connsiteY63" fmla="*/ 4673892 h 4707593"/>
              <a:gd name="connsiteX64" fmla="*/ 2597512 w 5260975"/>
              <a:gd name="connsiteY64" fmla="*/ 4664099 h 4707593"/>
              <a:gd name="connsiteX65" fmla="*/ 2568324 w 5260975"/>
              <a:gd name="connsiteY65" fmla="*/ 4659490 h 4707593"/>
              <a:gd name="connsiteX66" fmla="*/ 2544704 w 5260975"/>
              <a:gd name="connsiteY66" fmla="*/ 4660162 h 4707593"/>
              <a:gd name="connsiteX67" fmla="*/ 2503225 w 5260975"/>
              <a:gd name="connsiteY67" fmla="*/ 4661026 h 4707593"/>
              <a:gd name="connsiteX68" fmla="*/ 2489975 w 5260975"/>
              <a:gd name="connsiteY68" fmla="*/ 4663235 h 4707593"/>
              <a:gd name="connsiteX69" fmla="*/ 2430061 w 5260975"/>
              <a:gd name="connsiteY69" fmla="*/ 4656897 h 4707593"/>
              <a:gd name="connsiteX70" fmla="*/ 2395880 w 5260975"/>
              <a:gd name="connsiteY70" fmla="*/ 4656417 h 4707593"/>
              <a:gd name="connsiteX71" fmla="*/ 2357378 w 5260975"/>
              <a:gd name="connsiteY71" fmla="*/ 4648544 h 4707593"/>
              <a:gd name="connsiteX72" fmla="*/ 2346145 w 5260975"/>
              <a:gd name="connsiteY72" fmla="*/ 4648928 h 4707593"/>
              <a:gd name="connsiteX73" fmla="*/ 2333567 w 5260975"/>
              <a:gd name="connsiteY73" fmla="*/ 4649600 h 4707593"/>
              <a:gd name="connsiteX74" fmla="*/ 2294968 w 5260975"/>
              <a:gd name="connsiteY74" fmla="*/ 4650177 h 4707593"/>
              <a:gd name="connsiteX75" fmla="*/ 2271540 w 5260975"/>
              <a:gd name="connsiteY75" fmla="*/ 4653057 h 4707593"/>
              <a:gd name="connsiteX76" fmla="*/ 2226895 w 5260975"/>
              <a:gd name="connsiteY76" fmla="*/ 4651329 h 4707593"/>
              <a:gd name="connsiteX77" fmla="*/ 2210379 w 5260975"/>
              <a:gd name="connsiteY77" fmla="*/ 4653825 h 4707593"/>
              <a:gd name="connsiteX78" fmla="*/ 2168613 w 5260975"/>
              <a:gd name="connsiteY78" fmla="*/ 4654113 h 4707593"/>
              <a:gd name="connsiteX79" fmla="*/ 2131167 w 5260975"/>
              <a:gd name="connsiteY79" fmla="*/ 4652673 h 4707593"/>
              <a:gd name="connsiteX80" fmla="*/ 2095065 w 5260975"/>
              <a:gd name="connsiteY80" fmla="*/ 4653441 h 4707593"/>
              <a:gd name="connsiteX81" fmla="*/ 2069237 w 5260975"/>
              <a:gd name="connsiteY81" fmla="*/ 4656609 h 4707593"/>
              <a:gd name="connsiteX82" fmla="*/ 2041201 w 5260975"/>
              <a:gd name="connsiteY82" fmla="*/ 4658529 h 4707593"/>
              <a:gd name="connsiteX83" fmla="*/ 1963909 w 5260975"/>
              <a:gd name="connsiteY83" fmla="*/ 4669955 h 4707593"/>
              <a:gd name="connsiteX84" fmla="*/ 1949603 w 5260975"/>
              <a:gd name="connsiteY84" fmla="*/ 4667171 h 4707593"/>
              <a:gd name="connsiteX85" fmla="*/ 1868373 w 5260975"/>
              <a:gd name="connsiteY85" fmla="*/ 4664578 h 4707593"/>
              <a:gd name="connsiteX86" fmla="*/ 1850707 w 5260975"/>
              <a:gd name="connsiteY86" fmla="*/ 4664771 h 4707593"/>
              <a:gd name="connsiteX87" fmla="*/ 1803275 w 5260975"/>
              <a:gd name="connsiteY87" fmla="*/ 4653441 h 4707593"/>
              <a:gd name="connsiteX88" fmla="*/ 1730112 w 5260975"/>
              <a:gd name="connsiteY88" fmla="*/ 4671396 h 4707593"/>
              <a:gd name="connsiteX89" fmla="*/ 1661652 w 5260975"/>
              <a:gd name="connsiteY89" fmla="*/ 4693863 h 4707593"/>
              <a:gd name="connsiteX90" fmla="*/ 1653011 w 5260975"/>
              <a:gd name="connsiteY90" fmla="*/ 4696744 h 4707593"/>
              <a:gd name="connsiteX91" fmla="*/ 1628431 w 5260975"/>
              <a:gd name="connsiteY91" fmla="*/ 4701641 h 4707593"/>
              <a:gd name="connsiteX92" fmla="*/ 1597995 w 5260975"/>
              <a:gd name="connsiteY92" fmla="*/ 4703369 h 4707593"/>
              <a:gd name="connsiteX93" fmla="*/ 1559396 w 5260975"/>
              <a:gd name="connsiteY93" fmla="*/ 4707593 h 4707593"/>
              <a:gd name="connsiteX94" fmla="*/ 1528480 w 5260975"/>
              <a:gd name="connsiteY94" fmla="*/ 4702312 h 4707593"/>
              <a:gd name="connsiteX95" fmla="*/ 1485272 w 5260975"/>
              <a:gd name="connsiteY95" fmla="*/ 4694439 h 4707593"/>
              <a:gd name="connsiteX96" fmla="*/ 1444562 w 5260975"/>
              <a:gd name="connsiteY96" fmla="*/ 4686950 h 4707593"/>
              <a:gd name="connsiteX97" fmla="*/ 1431696 w 5260975"/>
              <a:gd name="connsiteY97" fmla="*/ 4695783 h 4707593"/>
              <a:gd name="connsiteX98" fmla="*/ 1411821 w 5260975"/>
              <a:gd name="connsiteY98" fmla="*/ 4703464 h 4707593"/>
              <a:gd name="connsiteX99" fmla="*/ 1389738 w 5260975"/>
              <a:gd name="connsiteY99" fmla="*/ 4694247 h 4707593"/>
              <a:gd name="connsiteX100" fmla="*/ 1338081 w 5260975"/>
              <a:gd name="connsiteY100" fmla="*/ 4675141 h 4707593"/>
              <a:gd name="connsiteX101" fmla="*/ 1305436 w 5260975"/>
              <a:gd name="connsiteY101" fmla="*/ 4674276 h 4707593"/>
              <a:gd name="connsiteX102" fmla="*/ 1234481 w 5260975"/>
              <a:gd name="connsiteY102" fmla="*/ 4666115 h 4707593"/>
              <a:gd name="connsiteX103" fmla="*/ 1188106 w 5260975"/>
              <a:gd name="connsiteY103" fmla="*/ 4654497 h 4707593"/>
              <a:gd name="connsiteX104" fmla="*/ 1154790 w 5260975"/>
              <a:gd name="connsiteY104" fmla="*/ 4641343 h 4707593"/>
              <a:gd name="connsiteX105" fmla="*/ 1107069 w 5260975"/>
              <a:gd name="connsiteY105" fmla="*/ 4624156 h 4707593"/>
              <a:gd name="connsiteX106" fmla="*/ 1059158 w 5260975"/>
              <a:gd name="connsiteY106" fmla="*/ 4615227 h 4707593"/>
              <a:gd name="connsiteX107" fmla="*/ 1024496 w 5260975"/>
              <a:gd name="connsiteY107" fmla="*/ 4603993 h 4707593"/>
              <a:gd name="connsiteX108" fmla="*/ 982153 w 5260975"/>
              <a:gd name="connsiteY108" fmla="*/ 4596311 h 4707593"/>
              <a:gd name="connsiteX109" fmla="*/ 946628 w 5260975"/>
              <a:gd name="connsiteY109" fmla="*/ 4596024 h 4707593"/>
              <a:gd name="connsiteX110" fmla="*/ 890939 w 5260975"/>
              <a:gd name="connsiteY110" fmla="*/ 4597368 h 4707593"/>
              <a:gd name="connsiteX111" fmla="*/ 822769 w 5260975"/>
              <a:gd name="connsiteY111" fmla="*/ 4574133 h 4707593"/>
              <a:gd name="connsiteX112" fmla="*/ 795212 w 5260975"/>
              <a:gd name="connsiteY112" fmla="*/ 4568947 h 4707593"/>
              <a:gd name="connsiteX113" fmla="*/ 769288 w 5260975"/>
              <a:gd name="connsiteY113" fmla="*/ 4566547 h 4707593"/>
              <a:gd name="connsiteX114" fmla="*/ 714271 w 5260975"/>
              <a:gd name="connsiteY114" fmla="*/ 4551089 h 4707593"/>
              <a:gd name="connsiteX115" fmla="*/ 691900 w 5260975"/>
              <a:gd name="connsiteY115" fmla="*/ 4545999 h 4707593"/>
              <a:gd name="connsiteX116" fmla="*/ 660598 w 5260975"/>
              <a:gd name="connsiteY116" fmla="*/ 4546096 h 4707593"/>
              <a:gd name="connsiteX117" fmla="*/ 603662 w 5260975"/>
              <a:gd name="connsiteY117" fmla="*/ 4538991 h 4707593"/>
              <a:gd name="connsiteX118" fmla="*/ 546821 w 5260975"/>
              <a:gd name="connsiteY118" fmla="*/ 4518251 h 4707593"/>
              <a:gd name="connsiteX119" fmla="*/ 522721 w 5260975"/>
              <a:gd name="connsiteY119" fmla="*/ 4520267 h 4707593"/>
              <a:gd name="connsiteX120" fmla="*/ 514080 w 5260975"/>
              <a:gd name="connsiteY120" fmla="*/ 4519788 h 4707593"/>
              <a:gd name="connsiteX121" fmla="*/ 436404 w 5260975"/>
              <a:gd name="connsiteY121" fmla="*/ 4508361 h 4707593"/>
              <a:gd name="connsiteX122" fmla="*/ 428626 w 5260975"/>
              <a:gd name="connsiteY122" fmla="*/ 4507114 h 4707593"/>
              <a:gd name="connsiteX123" fmla="*/ 392141 w 5260975"/>
              <a:gd name="connsiteY123" fmla="*/ 4496936 h 4707593"/>
              <a:gd name="connsiteX124" fmla="*/ 300157 w 5260975"/>
              <a:gd name="connsiteY124" fmla="*/ 4490599 h 4707593"/>
              <a:gd name="connsiteX125" fmla="*/ 294493 w 5260975"/>
              <a:gd name="connsiteY125" fmla="*/ 4489831 h 4707593"/>
              <a:gd name="connsiteX126" fmla="*/ 263671 w 5260975"/>
              <a:gd name="connsiteY126" fmla="*/ 4494919 h 4707593"/>
              <a:gd name="connsiteX127" fmla="*/ 248406 w 5260975"/>
              <a:gd name="connsiteY127" fmla="*/ 4502121 h 4707593"/>
              <a:gd name="connsiteX128" fmla="*/ 224594 w 5260975"/>
              <a:gd name="connsiteY128" fmla="*/ 4509610 h 4707593"/>
              <a:gd name="connsiteX129" fmla="*/ 200398 w 5260975"/>
              <a:gd name="connsiteY129" fmla="*/ 4512395 h 4707593"/>
              <a:gd name="connsiteX130" fmla="*/ 159783 w 5260975"/>
              <a:gd name="connsiteY130" fmla="*/ 4501064 h 4707593"/>
              <a:gd name="connsiteX131" fmla="*/ 144997 w 5260975"/>
              <a:gd name="connsiteY131" fmla="*/ 4499912 h 4707593"/>
              <a:gd name="connsiteX132" fmla="*/ 112064 w 5260975"/>
              <a:gd name="connsiteY132" fmla="*/ 4494440 h 4707593"/>
              <a:gd name="connsiteX133" fmla="*/ 83259 w 5260975"/>
              <a:gd name="connsiteY133" fmla="*/ 4494824 h 4707593"/>
              <a:gd name="connsiteX134" fmla="*/ 60120 w 5260975"/>
              <a:gd name="connsiteY134" fmla="*/ 4503561 h 4707593"/>
              <a:gd name="connsiteX135" fmla="*/ 26514 w 5260975"/>
              <a:gd name="connsiteY135" fmla="*/ 4505289 h 4707593"/>
              <a:gd name="connsiteX136" fmla="*/ 4814 w 5260975"/>
              <a:gd name="connsiteY136" fmla="*/ 4498952 h 4707593"/>
              <a:gd name="connsiteX137" fmla="*/ 398 w 5260975"/>
              <a:gd name="connsiteY137" fmla="*/ 4498089 h 4707593"/>
              <a:gd name="connsiteX138" fmla="*/ 0 w 5260975"/>
              <a:gd name="connsiteY138" fmla="*/ 4498087 h 4707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4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4" y="3748498"/>
                  <a:pt x="4977440" y="3752627"/>
                </a:cubicBezTo>
                <a:cubicBezTo>
                  <a:pt x="4964094" y="3761268"/>
                  <a:pt x="4949500" y="3768277"/>
                  <a:pt x="4935194" y="3775382"/>
                </a:cubicBezTo>
                <a:cubicBezTo>
                  <a:pt x="4922903" y="3781431"/>
                  <a:pt x="4909846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7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2" y="4077254"/>
                  <a:pt x="4512727" y="4081479"/>
                  <a:pt x="4502550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3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7A3B94E-C3FC-02AF-3B01-88017105710F}"/>
              </a:ext>
            </a:extLst>
          </p:cNvPr>
          <p:cNvSpPr txBox="1"/>
          <p:nvPr/>
        </p:nvSpPr>
        <p:spPr>
          <a:xfrm>
            <a:off x="758808" y="1678686"/>
            <a:ext cx="4100944" cy="1410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sz="7000" dirty="0" err="1">
                <a:solidFill>
                  <a:schemeClr val="bg1">
                    <a:alpha val="80000"/>
                  </a:schemeClr>
                </a:solidFill>
                <a:latin typeface="Algerian" panose="04020705040A02060702" pitchFamily="82" charset="0"/>
              </a:rPr>
              <a:t>Turnhallen</a:t>
            </a:r>
            <a:r>
              <a:rPr lang="en-US" sz="7000" dirty="0">
                <a:solidFill>
                  <a:schemeClr val="bg1">
                    <a:alpha val="8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lang="en-US" sz="7000" dirty="0" err="1">
                <a:solidFill>
                  <a:schemeClr val="bg1">
                    <a:alpha val="80000"/>
                  </a:schemeClr>
                </a:solidFill>
                <a:latin typeface="Algerian" panose="04020705040A02060702" pitchFamily="82" charset="0"/>
              </a:rPr>
              <a:t>Donnerstag</a:t>
            </a:r>
            <a:endParaRPr lang="en-US" sz="7000" dirty="0">
              <a:solidFill>
                <a:schemeClr val="bg1">
                  <a:alpha val="80000"/>
                </a:schemeClr>
              </a:solidFill>
              <a:latin typeface="Algerian" panose="04020705040A02060702" pitchFamily="82" charset="0"/>
            </a:endParaRPr>
          </a:p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endParaRPr lang="en-US" sz="2200" dirty="0">
              <a:solidFill>
                <a:schemeClr val="bg1">
                  <a:alpha val="80000"/>
                </a:schemeClr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27393A7-D6DA-410B-8699-AA56B57BF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009" y="4795537"/>
            <a:ext cx="4274542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EC44C88-69E3-42EE-86E8-9B45F712B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009" y="4795537"/>
            <a:ext cx="4274542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C98DE1F-2A0F-C5E5-8B9B-7E1C8E380CFB}"/>
              </a:ext>
            </a:extLst>
          </p:cNvPr>
          <p:cNvSpPr txBox="1"/>
          <p:nvPr/>
        </p:nvSpPr>
        <p:spPr>
          <a:xfrm>
            <a:off x="758808" y="3203171"/>
            <a:ext cx="39628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Wann:	 Jeden Donnerstag,</a:t>
            </a:r>
          </a:p>
          <a:p>
            <a:r>
              <a:rPr lang="de-DE" dirty="0">
                <a:solidFill>
                  <a:schemeClr val="bg1"/>
                </a:solidFill>
              </a:rPr>
              <a:t>		13:15- 13:50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Wo: 		untere Holbein Turnhalle</a:t>
            </a:r>
            <a:endParaRPr lang="de-CH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c2830bad-22b2-42bc-aa5d-ef8782b5981b}" enabled="0" method="" siteId="{c2830bad-22b2-42bc-aa5d-ef8782b5981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</Words>
  <Application>Microsoft Office PowerPoint</Application>
  <PresentationFormat>A4-Papier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Algerian</vt:lpstr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Nathalie Zingg</dc:creator>
  <cp:lastModifiedBy>Nathalie Zingg</cp:lastModifiedBy>
  <cp:revision>2</cp:revision>
  <dcterms:created xsi:type="dcterms:W3CDTF">2024-10-28T08:55:44Z</dcterms:created>
  <dcterms:modified xsi:type="dcterms:W3CDTF">2024-11-07T07:58:15Z</dcterms:modified>
</cp:coreProperties>
</file>