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906000" cy="6858000" type="A4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88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2283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4679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7938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3726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7591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1302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415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332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1816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62509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7498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FB5423-0594-44EE-BBF5-2459E62A9028}" type="datetimeFigureOut">
              <a:rPr lang="de-CH" smtClean="0"/>
              <a:t>04.08.2026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42A61C-2165-4903-9FDA-E831BC8600E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431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C843242-3658-3C67-C39F-4BC74AA62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13633" cy="389568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42C0866-499E-1100-9BFD-76BC23BD2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060" y="0"/>
            <a:ext cx="3097036" cy="311766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484AFB1-894B-DF51-5A7A-FEC1A3360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522" y="3212856"/>
            <a:ext cx="4962574" cy="36576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FB02792-0568-5334-272D-6256512E34BF}"/>
              </a:ext>
            </a:extLst>
          </p:cNvPr>
          <p:cNvSpPr/>
          <p:nvPr/>
        </p:nvSpPr>
        <p:spPr>
          <a:xfrm>
            <a:off x="0" y="4037162"/>
            <a:ext cx="4048094" cy="2820838"/>
          </a:xfrm>
          <a:prstGeom prst="rect">
            <a:avLst/>
          </a:prstGeom>
          <a:solidFill>
            <a:srgbClr val="4588B2"/>
          </a:solidFill>
          <a:ln>
            <a:solidFill>
              <a:srgbClr val="4588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1C2B388-807F-27C4-9D06-B7532BD0AA2E}"/>
              </a:ext>
            </a:extLst>
          </p:cNvPr>
          <p:cNvSpPr/>
          <p:nvPr/>
        </p:nvSpPr>
        <p:spPr>
          <a:xfrm>
            <a:off x="9293524" y="12456"/>
            <a:ext cx="612476" cy="6858000"/>
          </a:xfrm>
          <a:prstGeom prst="rect">
            <a:avLst/>
          </a:prstGeom>
          <a:solidFill>
            <a:srgbClr val="4588B2"/>
          </a:solidFill>
          <a:ln>
            <a:solidFill>
              <a:srgbClr val="4588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CA18325-570C-F7D6-472B-1B3FAF8446A8}"/>
              </a:ext>
            </a:extLst>
          </p:cNvPr>
          <p:cNvSpPr txBox="1"/>
          <p:nvPr/>
        </p:nvSpPr>
        <p:spPr>
          <a:xfrm>
            <a:off x="9402444" y="179024"/>
            <a:ext cx="394635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200" b="1" dirty="0">
                <a:latin typeface="Jumble" panose="02000503000000020004" pitchFamily="2" charset="0"/>
              </a:rPr>
              <a:t>H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A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N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D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Y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H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A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L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T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E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R</a:t>
            </a:r>
          </a:p>
          <a:p>
            <a:pPr algn="ctr"/>
            <a:endParaRPr lang="de-CH" sz="2200" b="1" dirty="0">
              <a:latin typeface="Jumble" panose="02000503000000020004" pitchFamily="2" charset="0"/>
            </a:endParaRP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B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A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S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T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E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L</a:t>
            </a:r>
          </a:p>
          <a:p>
            <a:pPr algn="ctr"/>
            <a:r>
              <a:rPr lang="de-CH" sz="2200" b="1" dirty="0">
                <a:latin typeface="Jumble" panose="02000503000000020004" pitchFamily="2" charset="0"/>
              </a:rPr>
              <a:t>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FD0BB47-9170-72E5-016C-DEB94F5A7F00}"/>
              </a:ext>
            </a:extLst>
          </p:cNvPr>
          <p:cNvSpPr txBox="1"/>
          <p:nvPr/>
        </p:nvSpPr>
        <p:spPr>
          <a:xfrm>
            <a:off x="325188" y="4531040"/>
            <a:ext cx="339771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>
                <a:latin typeface="Jumble" panose="02000503000000020004" pitchFamily="2" charset="0"/>
              </a:rPr>
              <a:t>Wann:</a:t>
            </a:r>
          </a:p>
          <a:p>
            <a:r>
              <a:rPr lang="de-CH" sz="2000" dirty="0">
                <a:latin typeface="Jumble" panose="02000503000000020004" pitchFamily="2" charset="0"/>
              </a:rPr>
              <a:t>Täglich 12:20- 17:00</a:t>
            </a:r>
          </a:p>
          <a:p>
            <a:endParaRPr lang="de-CH" sz="2000" dirty="0">
              <a:latin typeface="Jumble" panose="02000503000000020004" pitchFamily="2" charset="0"/>
            </a:endParaRPr>
          </a:p>
          <a:p>
            <a:r>
              <a:rPr lang="de-CH" sz="2800" b="1" dirty="0">
                <a:latin typeface="Jumble" panose="02000503000000020004" pitchFamily="2" charset="0"/>
              </a:rPr>
              <a:t>Wo:</a:t>
            </a:r>
          </a:p>
          <a:p>
            <a:r>
              <a:rPr lang="de-CH" sz="2000" dirty="0">
                <a:latin typeface="Jumble" panose="02000503000000020004" pitchFamily="2" charset="0"/>
              </a:rPr>
              <a:t>Tagesstruktur Holbein 1</a:t>
            </a:r>
          </a:p>
        </p:txBody>
      </p:sp>
    </p:spTree>
    <p:extLst>
      <p:ext uri="{BB962C8B-B14F-4D97-AF65-F5344CB8AC3E}">
        <p14:creationId xmlns:p14="http://schemas.microsoft.com/office/powerpoint/2010/main" val="409054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</Words>
  <Application>Microsoft Office PowerPoint</Application>
  <PresentationFormat>A4-Papier (210 x 297 mm)</PresentationFormat>
  <Paragraphs>24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Jumble</vt:lpstr>
      <vt:lpstr>Office</vt:lpstr>
      <vt:lpstr>PowerPoint-Präsentation</vt:lpstr>
    </vt:vector>
  </TitlesOfParts>
  <Company>Kanton Basel-Stadt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Zingg, Nathalie Extern</dc:creator>
  <cp:lastModifiedBy>Zingg, Nathalie Extern</cp:lastModifiedBy>
  <cp:revision>2</cp:revision>
  <cp:lastPrinted>2026-08-04T10:31:11Z</cp:lastPrinted>
  <dcterms:created xsi:type="dcterms:W3CDTF">2026-06-17T08:42:30Z</dcterms:created>
  <dcterms:modified xsi:type="dcterms:W3CDTF">2026-08-04T10:31:24Z</dcterms:modified>
</cp:coreProperties>
</file>