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8C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0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49C92-D48C-4127-B18B-E4F81BAD1426}" type="datetimeFigureOut">
              <a:rPr lang="de-CH" smtClean="0"/>
              <a:t>25.06.2026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BF5E-68FB-4A14-A09C-FE6931315023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19166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49C92-D48C-4127-B18B-E4F81BAD1426}" type="datetimeFigureOut">
              <a:rPr lang="de-CH" smtClean="0"/>
              <a:t>25.06.2026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BF5E-68FB-4A14-A09C-FE6931315023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23017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49C92-D48C-4127-B18B-E4F81BAD1426}" type="datetimeFigureOut">
              <a:rPr lang="de-CH" smtClean="0"/>
              <a:t>25.06.2026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BF5E-68FB-4A14-A09C-FE6931315023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59321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49C92-D48C-4127-B18B-E4F81BAD1426}" type="datetimeFigureOut">
              <a:rPr lang="de-CH" smtClean="0"/>
              <a:t>25.06.2026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BF5E-68FB-4A14-A09C-FE6931315023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39829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49C92-D48C-4127-B18B-E4F81BAD1426}" type="datetimeFigureOut">
              <a:rPr lang="de-CH" smtClean="0"/>
              <a:t>25.06.2026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BF5E-68FB-4A14-A09C-FE6931315023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92820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49C92-D48C-4127-B18B-E4F81BAD1426}" type="datetimeFigureOut">
              <a:rPr lang="de-CH" smtClean="0"/>
              <a:t>25.06.2026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BF5E-68FB-4A14-A09C-FE6931315023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17224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49C92-D48C-4127-B18B-E4F81BAD1426}" type="datetimeFigureOut">
              <a:rPr lang="de-CH" smtClean="0"/>
              <a:t>25.06.2026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BF5E-68FB-4A14-A09C-FE6931315023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5732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49C92-D48C-4127-B18B-E4F81BAD1426}" type="datetimeFigureOut">
              <a:rPr lang="de-CH" smtClean="0"/>
              <a:t>25.06.2026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BF5E-68FB-4A14-A09C-FE6931315023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92312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49C92-D48C-4127-B18B-E4F81BAD1426}" type="datetimeFigureOut">
              <a:rPr lang="de-CH" smtClean="0"/>
              <a:t>25.06.2026</a:t>
            </a:fld>
            <a:endParaRPr lang="de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BF5E-68FB-4A14-A09C-FE6931315023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76565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49C92-D48C-4127-B18B-E4F81BAD1426}" type="datetimeFigureOut">
              <a:rPr lang="de-CH" smtClean="0"/>
              <a:t>25.06.2026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BF5E-68FB-4A14-A09C-FE6931315023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5430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49C92-D48C-4127-B18B-E4F81BAD1426}" type="datetimeFigureOut">
              <a:rPr lang="de-CH" smtClean="0"/>
              <a:t>25.06.2026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BF5E-68FB-4A14-A09C-FE6931315023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26627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3349C92-D48C-4127-B18B-E4F81BAD1426}" type="datetimeFigureOut">
              <a:rPr lang="de-CH" smtClean="0"/>
              <a:t>25.06.2026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2FBF5E-68FB-4A14-A09C-FE6931315023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2476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3204E333-A7F6-241D-FEF3-153022ADFDE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584" r="-2" b="-2"/>
          <a:stretch>
            <a:fillRect/>
          </a:stretch>
        </p:blipFill>
        <p:spPr>
          <a:xfrm>
            <a:off x="20" y="1"/>
            <a:ext cx="9905979" cy="6858000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A4A49E16-361A-7EAE-C814-046535185FAF}"/>
              </a:ext>
            </a:extLst>
          </p:cNvPr>
          <p:cNvSpPr txBox="1"/>
          <p:nvPr/>
        </p:nvSpPr>
        <p:spPr>
          <a:xfrm>
            <a:off x="521208" y="310896"/>
            <a:ext cx="38953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9600" dirty="0">
                <a:latin typeface="Brush Script MT" panose="03060802040406070304" pitchFamily="66" charset="0"/>
                <a:cs typeface="Arabic Typesetting" panose="020F0502020204030204" pitchFamily="66" charset="-78"/>
              </a:rPr>
              <a:t>schöne</a:t>
            </a:r>
          </a:p>
          <a:p>
            <a:r>
              <a:rPr lang="de-CH" sz="9600" dirty="0">
                <a:latin typeface="Brush Script MT" panose="03060802040406070304" pitchFamily="66" charset="0"/>
                <a:cs typeface="Arabic Typesetting" panose="020F0502020204030204" pitchFamily="66" charset="-78"/>
              </a:rPr>
              <a:t>  Ferien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7C7B3DA-8EA2-A320-1659-C7B4BB22A390}"/>
              </a:ext>
            </a:extLst>
          </p:cNvPr>
          <p:cNvSpPr txBox="1"/>
          <p:nvPr/>
        </p:nvSpPr>
        <p:spPr>
          <a:xfrm>
            <a:off x="0" y="4261104"/>
            <a:ext cx="4700016" cy="954107"/>
          </a:xfrm>
          <a:prstGeom prst="rect">
            <a:avLst/>
          </a:prstGeom>
          <a:solidFill>
            <a:srgbClr val="C58C5B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2800" dirty="0"/>
              <a:t>Die Tagesstruktur hat ab dem 10.08. wieder geöffnet.</a:t>
            </a:r>
          </a:p>
        </p:txBody>
      </p:sp>
    </p:spTree>
    <p:extLst>
      <p:ext uri="{BB962C8B-B14F-4D97-AF65-F5344CB8AC3E}">
        <p14:creationId xmlns:p14="http://schemas.microsoft.com/office/powerpoint/2010/main" val="3091753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</Words>
  <Application>Microsoft Office PowerPoint</Application>
  <PresentationFormat>A4-Papier (210 x 297 mm)</PresentationFormat>
  <Paragraphs>3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Brush Script MT</vt:lpstr>
      <vt:lpstr>Office</vt:lpstr>
      <vt:lpstr>PowerPoint-Präsentation</vt:lpstr>
    </vt:vector>
  </TitlesOfParts>
  <Company>Kanton Basel-Stadt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Zingg, Nathalie Extern</dc:creator>
  <cp:lastModifiedBy>Zingg, Nathalie Extern</cp:lastModifiedBy>
  <cp:revision>1</cp:revision>
  <dcterms:created xsi:type="dcterms:W3CDTF">2026-06-25T12:34:43Z</dcterms:created>
  <dcterms:modified xsi:type="dcterms:W3CDTF">2026-06-26T08:11:43Z</dcterms:modified>
</cp:coreProperties>
</file>